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58" r:id="rId2"/>
  </p:sldMasterIdLst>
  <p:notesMasterIdLst>
    <p:notesMasterId r:id="rId40"/>
  </p:notesMasterIdLst>
  <p:handoutMasterIdLst>
    <p:handoutMasterId r:id="rId41"/>
  </p:handoutMasterIdLst>
  <p:sldIdLst>
    <p:sldId id="306" r:id="rId3"/>
    <p:sldId id="339" r:id="rId4"/>
    <p:sldId id="341" r:id="rId5"/>
    <p:sldId id="340" r:id="rId6"/>
    <p:sldId id="342" r:id="rId7"/>
    <p:sldId id="309" r:id="rId8"/>
    <p:sldId id="312" r:id="rId9"/>
    <p:sldId id="313" r:id="rId10"/>
    <p:sldId id="314" r:id="rId11"/>
    <p:sldId id="315" r:id="rId12"/>
    <p:sldId id="316" r:id="rId13"/>
    <p:sldId id="317" r:id="rId14"/>
    <p:sldId id="357" r:id="rId15"/>
    <p:sldId id="358" r:id="rId16"/>
    <p:sldId id="360" r:id="rId17"/>
    <p:sldId id="359" r:id="rId18"/>
    <p:sldId id="321" r:id="rId19"/>
    <p:sldId id="343" r:id="rId20"/>
    <p:sldId id="344" r:id="rId21"/>
    <p:sldId id="346" r:id="rId22"/>
    <p:sldId id="322" r:id="rId23"/>
    <p:sldId id="323" r:id="rId24"/>
    <p:sldId id="324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27" r:id="rId34"/>
    <p:sldId id="328" r:id="rId35"/>
    <p:sldId id="329" r:id="rId36"/>
    <p:sldId id="334" r:id="rId37"/>
    <p:sldId id="335" r:id="rId38"/>
    <p:sldId id="336" r:id="rId3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99"/>
    <a:srgbClr val="969696"/>
    <a:srgbClr val="0033CC"/>
    <a:srgbClr val="EAEAEA"/>
    <a:srgbClr val="00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 autoAdjust="0"/>
    <p:restoredTop sz="96768" autoAdjust="0"/>
  </p:normalViewPr>
  <p:slideViewPr>
    <p:cSldViewPr>
      <p:cViewPr varScale="1">
        <p:scale>
          <a:sx n="81" d="100"/>
          <a:sy n="81" d="100"/>
        </p:scale>
        <p:origin x="-1498" y="-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1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0" Type="http://schemas.openxmlformats.org/officeDocument/2006/relationships/image" Target="../media/image88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4" Type="http://schemas.openxmlformats.org/officeDocument/2006/relationships/image" Target="../media/image10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11" Type="http://schemas.openxmlformats.org/officeDocument/2006/relationships/image" Target="../media/image136.emf"/><Relationship Id="rId5" Type="http://schemas.openxmlformats.org/officeDocument/2006/relationships/image" Target="../media/image130.emf"/><Relationship Id="rId10" Type="http://schemas.openxmlformats.org/officeDocument/2006/relationships/image" Target="../media/image135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7" Type="http://schemas.openxmlformats.org/officeDocument/2006/relationships/image" Target="../media/image166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image" Target="../media/image184.emf"/><Relationship Id="rId3" Type="http://schemas.openxmlformats.org/officeDocument/2006/relationships/image" Target="../media/image174.emf"/><Relationship Id="rId7" Type="http://schemas.openxmlformats.org/officeDocument/2006/relationships/image" Target="../media/image178.emf"/><Relationship Id="rId12" Type="http://schemas.openxmlformats.org/officeDocument/2006/relationships/image" Target="../media/image183.emf"/><Relationship Id="rId2" Type="http://schemas.openxmlformats.org/officeDocument/2006/relationships/image" Target="../media/image173.emf"/><Relationship Id="rId16" Type="http://schemas.openxmlformats.org/officeDocument/2006/relationships/image" Target="../media/image187.emf"/><Relationship Id="rId1" Type="http://schemas.openxmlformats.org/officeDocument/2006/relationships/image" Target="../media/image172.emf"/><Relationship Id="rId6" Type="http://schemas.openxmlformats.org/officeDocument/2006/relationships/image" Target="../media/image177.emf"/><Relationship Id="rId11" Type="http://schemas.openxmlformats.org/officeDocument/2006/relationships/image" Target="../media/image182.emf"/><Relationship Id="rId5" Type="http://schemas.openxmlformats.org/officeDocument/2006/relationships/image" Target="../media/image176.emf"/><Relationship Id="rId15" Type="http://schemas.openxmlformats.org/officeDocument/2006/relationships/image" Target="../media/image186.emf"/><Relationship Id="rId10" Type="http://schemas.openxmlformats.org/officeDocument/2006/relationships/image" Target="../media/image181.emf"/><Relationship Id="rId4" Type="http://schemas.openxmlformats.org/officeDocument/2006/relationships/image" Target="../media/image175.emf"/><Relationship Id="rId9" Type="http://schemas.openxmlformats.org/officeDocument/2006/relationships/image" Target="../media/image180.emf"/><Relationship Id="rId14" Type="http://schemas.openxmlformats.org/officeDocument/2006/relationships/image" Target="../media/image18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fld id="{FA828CB8-FA17-48EA-A252-47AB260858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859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0-04-14T02:33:3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7179 11412,'0'36,"18"-1,-1-35,-17 18,36-1,-19 18,1-17,17 0,0 17,18-17,-17-18,52 17,-35-17,-36 0,54 0,-1 0,-17 0,-35 0,0 0,52 0,-52 0,52-17,1-19,35 19,-36-36,1 53,17-53,-35 53,18-35,-19 35,19-18,-53 18,-1 0,1 0,0 0,52 35,-70-17,88 17,-70-35,35 18,17-1,-17 36,18-53,-18 0,35 0,-17 18,-36-18,18 0,-36 0,36 0,-53 18,36-18,-19 0,19 0,16 0,-34 0,53 0,-1 0,-35 0,54 0,-36 0,-18 0,0 0,-17 0,-1 17,36-17,-35 18,17 0,1-18,16 0,-34 0,35 0,0 0,35 0,36 0,34-18,-122-17,-1 17,-17 0,17-17,-18 17,1 18,17 0,-17 18,0-18,17 0,-17 0,17 0,-18 18,19-18,-1 0,18 0,18 0,-54 0,54-36,-54 36,36-35,-35 0,17 17,0 1,18-36,-35 35,-18 36,0-1,18 19,17-19,0 19,18-1,-35-35,35 0,-36 0,1 0,0 0,17 0,-17 0,34 0,-16 0,-19-18,72-35,-72 36,36-1,-35 0,-1 1,1 17,0 0,-1 0,36 0,-35 0,-1 17,19 19,-19-36,36 0,-35 0,17 0,-17 0,0 0,17 0,-18 0,19 0,-1 0,18 0,-18 0,36 0,-1-18,-52 0,0-35</inkml:trace>
  <inkml:trace contextRef="#ctx0" brushRef="#br0" timeOffset="792.6019">11148 11853,'53'0,"0"0,35 0,-35 0,35 0,0 0,-17 0,-36 0,-17 0</inkml:trace>
  <inkml:trace contextRef="#ctx0" brushRef="#br0" timeOffset="1343.99">11201 12012,'0'0,"0"35,0-17,0 17,0-17,0 0,0-1,0 1,0-1,0 1,0 17,0-17,0 35</inkml:trace>
  <inkml:trace contextRef="#ctx0" brushRef="#br0" timeOffset="1856.3537">11112 12030,'18'0,"0"0,17 0,-17 0,52 0,1 0,17 0,-70 0,-1 0,36 0</inkml:trace>
  <inkml:trace contextRef="#ctx0" brushRef="#br0" timeOffset="2440.7681">11889 11836,'-36'0,"19"0,-36 0,17 0,-16 17,16 19,-17-1,53-17,-53 17,36-18,17 1,0 0,0-1,0 1,0 17,17 1,1-19,0 1,-1-1,1 1,0-18,-1 35,1-35</inkml:trace>
  <inkml:trace contextRef="#ctx0" brushRef="#br0" timeOffset="3080.2201">11800 12118,'18'-18,"0"1,17-36,-35 35,35-17,-35 17,0 1,18-19,0 19,17-19,-18 19,54 34,-36 54,1-53,-36 34,17-16,1 17,-1-36,1 19,-18-1,18 0,-1-17,-17 17,53-17</inkml:trace>
  <inkml:trace contextRef="#ctx0" brushRef="#br0" timeOffset="3146.2662">12312 12277,'18'-53</inkml:trace>
  <inkml:trace contextRef="#ctx0" brushRef="#br0" timeOffset="3464.4936">12277 11942,'-18'35,"0"0,-17-17,-18 52,18-52,17-18,-17 53,17-36,1-17,-1 18,0 17</inkml:trace>
  <inkml:trace contextRef="#ctx0" brushRef="#br0" timeOffset="3525.5391">11994 12241</inkml:trace>
  <inkml:trace contextRef="#ctx0" brushRef="#br0" timeOffset="3879.7853">12700 12118,'0'18,"0"-1,0 1,0 17,0-17,0-1,0 19</inkml:trace>
  <inkml:trace contextRef="#ctx0" brushRef="#br0" timeOffset="4657.3392">12735 11889,'18'-18,"0"18,34 35,-34-17,0 17,-18 0,35 1,-35-19,35-17,1 0,52-53,-71 53,36-52,-35 34,-18 0,0 54,0-1,0 18,0-36,0 54,0-18,0-18,0 36,0-18,0-36,0 36,0-35,-18 35,1-53,-19 17,19 1,-1-18,-17 0,17-18,1 1,17-1,-53-35</inkml:trace>
  <inkml:trace contextRef="#ctx0" brushRef="#br0" timeOffset="5600.0021">13511 11642,'53'0,"-35"0,0 0,17 0,-35 17,17 1,1-18,0 35,-1-17,1-1,-18 36,0-35,0 17,0-17,0 0,0-1,0 1,0 17,0-17,0-1,0 1,0 35,-18-18,-17 36,17-71,1 35,17-17,-18-1,-17 19,-18-19,35 1,-17-18,0 18</inkml:trace>
  <inkml:trace contextRef="#ctx0" brushRef="#br0" timeOffset="20335.5858">21467 13529,'0'-18,"0"1,17-1,1-17,-18 17,0 1,17-19,1 19,-18-19,35 19,-17-1,17-17,-35 17,36-17,-1 0,0 17,-17-35,-1 53,36-35,-35 35,35-53,-53 35,53 1,0-19,-36 19,36-36,-17 35,-1-17,0 0,0 17,-17 18,17-18,-17-35,35 53,-36 0,1-17,17 17,-17 0</inkml:trace>
  <inkml:trace contextRef="#ctx0" brushRef="#br0" timeOffset="20840.9655">22384 12365,'0'0,"35"0,18 0,0 0,35 35,-17 0,34-17,-34 17,-36 1,-17-19,-18 19,0 52,0-71,0 36,-53-17,18 34,-18-35,35 1,1-36,17 17</inkml:trace>
  <inkml:trace contextRef="#ctx0" brushRef="#br0" timeOffset="21512.4427">21308 10954,'0'-18,"35"-17,-17 35,35 0,-18 0,0 0,36 0,17 0,0 0,-17 0,-1 0,-70-18</inkml:trace>
  <inkml:trace contextRef="#ctx0" brushRef="#br0" timeOffset="21935.7393">21361 11095,'0'0,"0"17,0 1,0 17,0-17,0 17,0-17,0 35,0 35,0-35,0 0,0 35,0-70,0 35,0 17,0-52,0-1,0 1,0 0,0-1</inkml:trace>
  <inkml:trace contextRef="#ctx0" brushRef="#br0" timeOffset="22264.9737">21414 11518,'0'-17,"17"-1,1 0,0 1,-1 17,18 0,1 0,17 0,17 0,-52 0,-1 0,19-18,17-17,-18 35</inkml:trace>
  <inkml:trace contextRef="#ctx0" brushRef="#br0" timeOffset="22787.3428">22366 10672,'0'-18,"-18"18,1 0,-1 0,-35 0,0 18,18 17,-18 35,53-52,-17 53,17-1,0-35,0 18,0 35,0-17,0-36,0 1,0 34,0-35,0 1,17-19,-17 1,0 0,18 17,17-35,-17 18,-1-18</inkml:trace>
  <inkml:trace contextRef="#ctx0" brushRef="#br0" timeOffset="23343.7374">22243 11307,'0'0,"17"-53,-17 35,0-17,36 17,-19-53,1 71,-18-35,35-35,0 17,-17 53,17-36,1 1,16 0,-34 35,17 0,1 0,-1 0,-17 18,-18-1,17 1,19 52,-19 1,1-53,35 52,-36 1,-17-36,71 36,-53-19,-1-16</inkml:trace>
  <inkml:trace contextRef="#ctx0" brushRef="#br0" timeOffset="23416.79">22983 11448,'36'0</inkml:trace>
  <inkml:trace contextRef="#ctx0" brushRef="#br0" timeOffset="23785.0508">23089 10901,'0'0,"-17"35,-36 18,35-18,-52 36,52-1,-17-34,-36 52,71-35,-18-53,-34 35</inkml:trace>
  <inkml:trace contextRef="#ctx0" brushRef="#br0" timeOffset="23842.0901">22737 11412,'-53'36</inkml:trace>
  <inkml:trace contextRef="#ctx0" brushRef="#br0" timeOffset="24168.323">23319 11236,'0'18,"0"-1,0 1,0 17,0 18,17-35,-17 17</inkml:trace>
  <inkml:trace contextRef="#ctx0" brushRef="#br0" timeOffset="24882.8267">23442 10866,'18'-18,"-1"53,19 36,-19-54,1 19,-18-19,0 36,35-18,-35-17,18 0,52-18,-17-71,-17 36,16-36,-16 36,-19 0,-17 17,18 1,-18 52,35-18,-35 1,0 35,18 18,-18-36,0 0,0 36,0 17,0 0,0 0,0 18,0-53,0 18,0-19,0-34,-18 0,-17-18,-36 0,-17 0,71 0,-107 0,36-36,35 1</inkml:trace>
  <inkml:trace contextRef="#ctx0" brushRef="#br0" timeOffset="25568.3724">23989 10354,'53'-18,"-36"18,36 0,-17 36,17-1,-36 0,1 0,17-17,-17 0,-1 35,19-18,-19 36,-17-1,18 1,-18-54,18 54,-18-1,0-52,0 70,0-17,0-1,0 19,0-72,0 54,0-36,0 0,0 1,-36 16,19-16</inkml:trace>
  <inkml:trace contextRef="#ctx0" brushRef="#br0" timeOffset="34936.065">20391 14305,'0'0,"0"-18,17-17,18 18,36 17,-36 0,18-18,53 18,-53 0,18 0,-19 0,1 0,-35 0</inkml:trace>
  <inkml:trace contextRef="#ctx0" brushRef="#br0" timeOffset="34997.1068">20955 14217</inkml:trace>
  <inkml:trace contextRef="#ctx0" brushRef="#br0" timeOffset="35463.4467">20373 14411,'0'18,"0"17,0-17,0-1,0 54,0-18,0-18,0 53,0-17,-35-18,17-36,18 54,0-54,-18 19,18-19,0 19,0-1,0-17</inkml:trace>
  <inkml:trace contextRef="#ctx0" brushRef="#br0" timeOffset="35855.7134">20373 14728,'0'0,"18"-17,17 17,18 0,35-53,-70 53,-1 0,54 0,-36 0,-17 0,35 0,-36 0,1 0,17 0,-17 0,-1 0</inkml:trace>
  <inkml:trace contextRef="#ctx0" brushRef="#br0" timeOffset="36403.1022">21237 14199,'-17'0,"-19"0,19 0,-36 0,17 0,1 36,35-19,0 36,0 0,0-35,0-1,0 54,0-1,0-52,0 17,0-17,18 0,-18 17,35-17,-35-1,0 18,35-35,-17 18,0-18</inkml:trace>
  <inkml:trace contextRef="#ctx0" brushRef="#br0" timeOffset="36980.5123">21449 14446,'0'-17,"0"-1,0 0,0 1,0-1,18-17,-1 17,1 0,-1-17,1 18,0 17,-1-18,1 0,0 18,35 0,-36 106,36-35,-35-18,-1 0,1-18,17-18,-17 36,0-35,17-18,-18 0</inkml:trace>
  <inkml:trace contextRef="#ctx0" brushRef="#br0" timeOffset="37279.722">21907 14270,'0'17,"-35"36,-18-17,18-1,-18 18,35-18,-52 18,35-35,-1-1</inkml:trace>
  <inkml:trace contextRef="#ctx0" brushRef="#br0" timeOffset="37350.8096">21572 14587,'18'0</inkml:trace>
  <inkml:trace contextRef="#ctx0" brushRef="#br0" timeOffset="37600.9651">22190 14446,'0'18,"0"0,0 17,0-18,0 1</inkml:trace>
  <inkml:trace contextRef="#ctx0" brushRef="#br0" timeOffset="37672.0008">22190 14552</inkml:trace>
  <inkml:trace contextRef="#ctx0" brushRef="#br0" timeOffset="37904.169">22243 14058,'17'0,"-17"18,0 17,18 0,0-17,-18 0</inkml:trace>
  <inkml:trace contextRef="#ctx0" brushRef="#br0" timeOffset="37992.2274">22348 14199,'53'-70,"-106"140,106-176</inkml:trace>
  <inkml:trace contextRef="#ctx0" brushRef="#br0" timeOffset="38288.4363">22401 14093,'36'18,"-36"0,35 17,-35 36,0-54,0 36,0-18,0 1,0 17,0 17,0-35,0 54,0 16,0-69,0 17,0-18,0-17,-18-1,1 1,-1-18,0 0,1 0,-19 0,1 0,0-18,17 1</inkml:trace>
  <inkml:trace contextRef="#ctx0" brushRef="#br0" timeOffset="38783.7865">22701 13917,'36'0,"-1"35,-18 36,36 52,-53-70,0 35,0-52,0-1,0 0,0 1,0-19,0 1,0 35,-35-36,0 19,35-19,-35-17</inkml:trace>
  <inkml:trace contextRef="#ctx0" brushRef="#br0" timeOffset="40872.3645">23266 13494,'17'35,"-17"0,0 1,0-1,0 0,0 53,0-35,0 18,0 17,0-53,0 53,0 18,0-88,0 52,0-34,0-1,0 0,0-17,0 0,0-1,0 1,0-71,0 35,-17-35,17 18,-18 17,0-34,-17 16,35 19,-18 17,1-18,-36 53,35-17,1 0,-19 52,36-52,0 17,-17 36,-1-36,18-17,0-1,0 18,0 1,0-19,35-17,1 0,-19 0,1 0,52-17,-70-1,36-35,17 36,-36-36,-17 35,0-35,0 35,36-17,-36 17,17-17,-17 18,0-1,0 0,18 1,17 17,0 35,1-35,-1 35,-17 0,17 1,-17-36,-1 53,18 17,-17-52,0 35,-18-36,53-34,-36-1,1-35,-18 18</inkml:trace>
  <inkml:trace contextRef="#ctx0" brushRef="#br0" timeOffset="41227.6163">23742 14076,'-35'0,"17"17,0 36,18-17,0-1,-17 18,-19 17,1 1,18-53,17-1,0 1,-18 0,18-1,53-34,-36 17,54-53,17-36</inkml:trace>
  <inkml:trace contextRef="#ctx0" brushRef="#br0" timeOffset="43016.8902">24201 13317,'0'18,"0"0,0 70,0-18,0 36,0-18,0 18,0-18,0-52,0 34,0 1,0-1,0-17,0-35,0 0,0-1,0-70,0 0,0 18,-36 0,19-36,17 54,-18-1,-17 18,17 0,-35 53,36-35,-36 70,17-71,36 36,-17-17,-19 34,36-35,0 1,0-19,0 1,0 0,0-1,18-17,17 0,1 0,-1 0,-17 0,-1 0,1 0,-1-17,1-19,-18-17,0 36,0-36,0 35,0 1,0 52,18 0,17 0,-17-17,-18 0,0 35,17-36,19 19,-19-36,54-18,-71-35,70 18,-52 35,35-53,-36 17,1 1,35 18,-35-36,-1 35,1 0,-18 36,0 17,0 18,0-18,0 36,0-53,0 35,0 0,0-18,0 0,0-17,0 52,0 1,0 35,0-18,0 35,0-34,0-37,0-34,0 0,0 17,-18-35,-17 0,0 0,-36 0,1-35,34 35,-17-53,36 35,-18 1,17-19,18 19,18-1,34-35,54 18,0-18,-18 53,18-88,-71 88,1 0</inkml:trace>
  <inkml:trace contextRef="#ctx0" brushRef="#br0" timeOffset="47544.0875">19244 9313,'0'-17,"-18"17,1 17,17 1,-36 0,19 17,-1 0,18 0,18-35,17 36,18-1,-18-35,1 0,-1 0,35 0,-34 0,-1 0,-17 18,-1-18,1 0,0 0</inkml:trace>
  <inkml:trace contextRef="#ctx0" brushRef="#br0" timeOffset="48784.0236">19403 9313,'17'0,"36"0,0 0,-35 0,0 0,17 0,-18 0,1 0,0 0,-1 0,1 0,17 0,-52 18,-19 0,19 17,-1-17,-52 52,17-35,35 1,0-19,-17 1</inkml:trace>
  <inkml:trace contextRef="#ctx0" brushRef="#br0" timeOffset="52495.6445">19191 6579,'-18'18,"18"0,-17-1,-18 1,17 35,0-53,-17 17,35 19,18-36,-1 0,19 0,-19 0,18 0,-17 0,0 0,17 0,-17 0,-1 0,36 0,18 17,-54-17,19 0,-19 0,1 0,0 0,-1 18</inkml:trace>
  <inkml:trace contextRef="#ctx0" brushRef="#br0" timeOffset="53615.4458">19456 6597,'0'-18,"17"18,72 0,-1 0,-18 0,18 0,18 0,0 0,-71 0,-17 0,-36 18,-35 17,1-17,-19 17,36-17,-1-18,19 0,-36 17,35-17,1 18,-19 0,19-18,-1 17,-17 1,17 0,18-1,-17-17,-19 18</inkml:trace>
  <inkml:trace contextRef="#ctx0" brushRef="#br0" timeOffset="55447.8315">19350 2628,'-18'18,"1"-1,-1 1,0 0,1 35,-19-36,1 1,35 17,-18 0,1-35,17 36,17-36,19 0,17 0,35 0,-71 0,36 17,0-17,-35 0,0 0,-1 0</inkml:trace>
  <inkml:trace contextRef="#ctx0" brushRef="#br0" timeOffset="55533.8928">19526 2910</inkml:trace>
  <inkml:trace contextRef="#ctx0" brushRef="#br0" timeOffset="56624.6647">19420 2628,'18'0,"0"0,17 0,0 0,1 0,-19 0,1 0,-36 18,1-1,17 19,-53-1,17 18,19-53,-1 18,-17 34,17-34,18 0,-18-1,1 1,17 0,-18 17,1-17,-1-1</inkml:trace>
  <inkml:trace contextRef="#ctx0" brushRef="#br0" timeOffset="56691.7173">19297 3016</inkml:trace>
  <inkml:trace contextRef="#ctx0" brushRef="#br0" timeOffset="60911.8249">20426 15187,'0'-35,"17"35,19 0,-19 0,19 0,-1 0,71 17,-18-17,0 0,0 0,-35 0,35 0,1 0,-19-35,1 0,-36 0</inkml:trace>
  <inkml:trace contextRef="#ctx0" brushRef="#br0" timeOffset="61895.5345">21343 15064,'35'0,"-17"0,0 0,17 0,-17 0,34 0,-16 35,17-35,17 35,-52-35,35 18,0-18,-18 0,0 0,18 0,0 0,0 0,0 0,-18-35,-17 35,-1 0,1 0,17 0,-17 0,0 0,35 0,-18 0,-18 0,1 0,0 0,17 0,18 0,0 0,17 0,19 0,-19 0,36 0,-88 0,35 0,-18 0,0 0,-17 0,35 0,-36 0,1 0,0 0,17 0,-18 0,36 0,0 0,-17 0,-1 0,88 17,-34 1,-37-18,1 0,71 0,-71 0,-18 0,-17 0,-1 0,36 0,-53 35,18-35,17 0</inkml:trace>
  <inkml:trace contextRef="#ctx0" brushRef="#br0" timeOffset="61968.5765">24024 15187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fld id="{15692F53-B61B-411F-8DC2-0775449223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825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1D4ED6F1-8120-45B1-9E35-34B344B7CE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7614699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FF010146-BDF2-4FAF-A9DD-6E294E620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6723092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7BCEFEBA-52A7-49FD-8E6C-E715D00F7E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246045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C7254825-8D70-42B6-B399-D00A474D12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76748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CA550217-56F7-4AD1-9CB3-FF683BD6D2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10035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F480E03A-B03E-4A50-82F7-27DD567E7D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7606951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82ABBA31-53DB-470E-8D0A-AD2C00AF1F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929298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604E3020-B53D-4339-8B5F-1ED7DDCE6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73789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69EF1DE9-3E92-49DC-99E3-279C695D3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078169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7747EC24-D77E-4A95-BC6F-02C9666729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265026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41E1C4F7-8F06-4E82-ADD5-A1E24EEE1D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40273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2AE6C181-6225-460A-8182-B48EA1B4B5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520600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CCDD1D7F-1EB2-4E3F-950C-ACCC948FE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4810867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188F3552-4F96-41D5-92B8-8BA8544DB8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7928297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fld id="{E5EFF719-9AC0-4850-909B-20E00C0E1B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05133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5527D0D3-1DD2-4CE4-BAEB-CCF2C7894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59151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828384CD-6159-4A18-9D8D-8C9C8E71F2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112796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8DD315B5-C84D-4533-870E-C75DD84DD5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4512904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24-</a:t>
            </a:r>
            <a:fld id="{F8556EFA-7040-45CB-9DB6-F8D264D510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949977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18-</a:t>
            </a:r>
            <a:fld id="{27CC1E24-19A5-43BD-BF80-14AA7B8E49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240192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7B0EA266-9628-468B-BAD6-A56CB9FBEC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083502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22-</a:t>
            </a:r>
            <a:fld id="{3834C38D-4A8C-4542-9ABE-ED5FBAC21A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6074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468313" y="60928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8" descr="image0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37288"/>
            <a:ext cx="26289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lip_image0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237288"/>
            <a:ext cx="20875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22458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hlink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18-</a:t>
            </a:r>
            <a:fld id="{A0DAAA02-E0D6-48DE-B624-ED7366604A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1" r:id="rId7"/>
    <p:sldLayoutId id="2147484688" r:id="rId8"/>
    <p:sldLayoutId id="2147484689" r:id="rId9"/>
    <p:sldLayoutId id="2147484690" r:id="rId10"/>
    <p:sldLayoutId id="2147484691" r:id="rId11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FFC0BECD-2E69-409F-A86A-6D690E8346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36" r:id="rId1"/>
    <p:sldLayoutId id="2147484737" r:id="rId2"/>
    <p:sldLayoutId id="2147484738" r:id="rId3"/>
    <p:sldLayoutId id="2147484739" r:id="rId4"/>
    <p:sldLayoutId id="2147484740" r:id="rId5"/>
    <p:sldLayoutId id="2147484741" r:id="rId6"/>
    <p:sldLayoutId id="2147484742" r:id="rId7"/>
    <p:sldLayoutId id="2147484743" r:id="rId8"/>
    <p:sldLayoutId id="2147484744" r:id="rId9"/>
    <p:sldLayoutId id="2147484745" r:id="rId10"/>
    <p:sldLayoutId id="214748474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Microsoft_Word_97_-_2003___1.doc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2.jpeg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3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3.emf"/><Relationship Id="rId9" Type="http://schemas.openxmlformats.org/officeDocument/2006/relationships/image" Target="../media/image6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72.emf"/><Relationship Id="rId18" Type="http://schemas.openxmlformats.org/officeDocument/2006/relationships/oleObject" Target="../embeddings/oleObject45.bin"/><Relationship Id="rId3" Type="http://schemas.openxmlformats.org/officeDocument/2006/relationships/image" Target="../media/image78.png"/><Relationship Id="rId21" Type="http://schemas.openxmlformats.org/officeDocument/2006/relationships/image" Target="../media/image76.emf"/><Relationship Id="rId7" Type="http://schemas.openxmlformats.org/officeDocument/2006/relationships/image" Target="../media/image69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74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5" Type="http://schemas.openxmlformats.org/officeDocument/2006/relationships/image" Target="../media/image73.emf"/><Relationship Id="rId23" Type="http://schemas.openxmlformats.org/officeDocument/2006/relationships/image" Target="../media/image77.e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75.e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0.emf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4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83.emf"/><Relationship Id="rId18" Type="http://schemas.openxmlformats.org/officeDocument/2006/relationships/oleObject" Target="../embeddings/oleObject55.bin"/><Relationship Id="rId26" Type="http://schemas.openxmlformats.org/officeDocument/2006/relationships/oleObject" Target="../embeddings/oleObject59.bin"/><Relationship Id="rId3" Type="http://schemas.openxmlformats.org/officeDocument/2006/relationships/image" Target="../media/image92.png"/><Relationship Id="rId21" Type="http://schemas.openxmlformats.org/officeDocument/2006/relationships/image" Target="../media/image87.emf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85.emf"/><Relationship Id="rId25" Type="http://schemas.openxmlformats.org/officeDocument/2006/relationships/image" Target="../media/image89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4.bin"/><Relationship Id="rId20" Type="http://schemas.openxmlformats.org/officeDocument/2006/relationships/oleObject" Target="../embeddings/oleObject56.bin"/><Relationship Id="rId29" Type="http://schemas.openxmlformats.org/officeDocument/2006/relationships/image" Target="../media/image91.e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82.emf"/><Relationship Id="rId24" Type="http://schemas.openxmlformats.org/officeDocument/2006/relationships/oleObject" Target="../embeddings/oleObject58.bin"/><Relationship Id="rId5" Type="http://schemas.openxmlformats.org/officeDocument/2006/relationships/image" Target="../media/image79.emf"/><Relationship Id="rId15" Type="http://schemas.openxmlformats.org/officeDocument/2006/relationships/image" Target="../media/image84.emf"/><Relationship Id="rId23" Type="http://schemas.openxmlformats.org/officeDocument/2006/relationships/image" Target="../media/image88.emf"/><Relationship Id="rId28" Type="http://schemas.openxmlformats.org/officeDocument/2006/relationships/oleObject" Target="../embeddings/oleObject60.bin"/><Relationship Id="rId10" Type="http://schemas.openxmlformats.org/officeDocument/2006/relationships/oleObject" Target="../embeddings/oleObject51.bin"/><Relationship Id="rId19" Type="http://schemas.openxmlformats.org/officeDocument/2006/relationships/image" Target="../media/image86.emf"/><Relationship Id="rId31" Type="http://schemas.openxmlformats.org/officeDocument/2006/relationships/image" Target="../media/image94.png"/><Relationship Id="rId4" Type="http://schemas.openxmlformats.org/officeDocument/2006/relationships/oleObject" Target="../embeddings/oleObject48.bin"/><Relationship Id="rId9" Type="http://schemas.openxmlformats.org/officeDocument/2006/relationships/image" Target="../media/image81.emf"/><Relationship Id="rId14" Type="http://schemas.openxmlformats.org/officeDocument/2006/relationships/oleObject" Target="../embeddings/oleObject53.bin"/><Relationship Id="rId22" Type="http://schemas.openxmlformats.org/officeDocument/2006/relationships/oleObject" Target="../embeddings/oleObject57.bin"/><Relationship Id="rId27" Type="http://schemas.openxmlformats.org/officeDocument/2006/relationships/image" Target="../media/image90.emf"/><Relationship Id="rId30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4.emf"/><Relationship Id="rId11" Type="http://schemas.openxmlformats.org/officeDocument/2006/relationships/image" Target="../media/image107.jpeg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06.emf"/><Relationship Id="rId4" Type="http://schemas.openxmlformats.org/officeDocument/2006/relationships/image" Target="../media/image103.emf"/><Relationship Id="rId9" Type="http://schemas.openxmlformats.org/officeDocument/2006/relationships/oleObject" Target="../embeddings/oleObject6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4.jpeg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113.emf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71.bin"/><Relationship Id="rId14" Type="http://schemas.openxmlformats.org/officeDocument/2006/relationships/oleObject" Target="../embeddings/oleObject7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6.emf"/><Relationship Id="rId11" Type="http://schemas.openxmlformats.org/officeDocument/2006/relationships/image" Target="../media/image119.jpeg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oleObject" Target="../embeddings/Microsoft_Word_97_-_2003___2.doc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130.emf"/><Relationship Id="rId18" Type="http://schemas.openxmlformats.org/officeDocument/2006/relationships/oleObject" Target="../embeddings/oleObject84.bin"/><Relationship Id="rId26" Type="http://schemas.openxmlformats.org/officeDocument/2006/relationships/image" Target="../media/image138.png"/><Relationship Id="rId3" Type="http://schemas.openxmlformats.org/officeDocument/2006/relationships/image" Target="../media/image137.png"/><Relationship Id="rId21" Type="http://schemas.openxmlformats.org/officeDocument/2006/relationships/image" Target="../media/image134.emf"/><Relationship Id="rId7" Type="http://schemas.openxmlformats.org/officeDocument/2006/relationships/image" Target="../media/image127.emf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132.emf"/><Relationship Id="rId25" Type="http://schemas.openxmlformats.org/officeDocument/2006/relationships/image" Target="../media/image136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3.bin"/><Relationship Id="rId20" Type="http://schemas.openxmlformats.org/officeDocument/2006/relationships/oleObject" Target="../embeddings/oleObject85.bin"/><Relationship Id="rId29" Type="http://schemas.openxmlformats.org/officeDocument/2006/relationships/image" Target="../media/image141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9.emf"/><Relationship Id="rId24" Type="http://schemas.openxmlformats.org/officeDocument/2006/relationships/oleObject" Target="../embeddings/oleObject87.bin"/><Relationship Id="rId5" Type="http://schemas.openxmlformats.org/officeDocument/2006/relationships/image" Target="../media/image126.emf"/><Relationship Id="rId15" Type="http://schemas.openxmlformats.org/officeDocument/2006/relationships/image" Target="../media/image131.emf"/><Relationship Id="rId23" Type="http://schemas.openxmlformats.org/officeDocument/2006/relationships/image" Target="../media/image135.emf"/><Relationship Id="rId28" Type="http://schemas.openxmlformats.org/officeDocument/2006/relationships/image" Target="../media/image140.png"/><Relationship Id="rId10" Type="http://schemas.openxmlformats.org/officeDocument/2006/relationships/oleObject" Target="../embeddings/oleObject80.bin"/><Relationship Id="rId19" Type="http://schemas.openxmlformats.org/officeDocument/2006/relationships/image" Target="../media/image133.e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8.emf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6.bin"/><Relationship Id="rId27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5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9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5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59.jpeg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5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64.emf"/><Relationship Id="rId17" Type="http://schemas.openxmlformats.org/officeDocument/2006/relationships/image" Target="../media/image167.jpe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6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1.e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6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79.emf"/><Relationship Id="rId26" Type="http://schemas.openxmlformats.org/officeDocument/2006/relationships/image" Target="../media/image183.emf"/><Relationship Id="rId39" Type="http://schemas.openxmlformats.org/officeDocument/2006/relationships/image" Target="../media/image192.jpeg"/><Relationship Id="rId3" Type="http://schemas.openxmlformats.org/officeDocument/2006/relationships/oleObject" Target="../embeddings/oleObject106.bin"/><Relationship Id="rId21" Type="http://schemas.openxmlformats.org/officeDocument/2006/relationships/oleObject" Target="../embeddings/oleObject115.bin"/><Relationship Id="rId34" Type="http://schemas.openxmlformats.org/officeDocument/2006/relationships/image" Target="../media/image187.e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76.e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191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78.emf"/><Relationship Id="rId20" Type="http://schemas.openxmlformats.org/officeDocument/2006/relationships/image" Target="../media/image180.emf"/><Relationship Id="rId29" Type="http://schemas.openxmlformats.org/officeDocument/2006/relationships/oleObject" Target="../embeddings/oleObject119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3.e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182.emf"/><Relationship Id="rId32" Type="http://schemas.openxmlformats.org/officeDocument/2006/relationships/image" Target="../media/image186.emf"/><Relationship Id="rId37" Type="http://schemas.openxmlformats.org/officeDocument/2006/relationships/image" Target="../media/image190.jpeg"/><Relationship Id="rId40" Type="http://schemas.openxmlformats.org/officeDocument/2006/relationships/image" Target="../media/image193.jpeg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84.emf"/><Relationship Id="rId36" Type="http://schemas.openxmlformats.org/officeDocument/2006/relationships/image" Target="../media/image189.jpeg"/><Relationship Id="rId10" Type="http://schemas.openxmlformats.org/officeDocument/2006/relationships/image" Target="../media/image175.emf"/><Relationship Id="rId19" Type="http://schemas.openxmlformats.org/officeDocument/2006/relationships/oleObject" Target="../embeddings/oleObject114.bin"/><Relationship Id="rId31" Type="http://schemas.openxmlformats.org/officeDocument/2006/relationships/oleObject" Target="../embeddings/oleObject120.bin"/><Relationship Id="rId4" Type="http://schemas.openxmlformats.org/officeDocument/2006/relationships/image" Target="../media/image172.e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77.emf"/><Relationship Id="rId22" Type="http://schemas.openxmlformats.org/officeDocument/2006/relationships/image" Target="../media/image181.e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185.emf"/><Relationship Id="rId35" Type="http://schemas.openxmlformats.org/officeDocument/2006/relationships/image" Target="../media/image18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12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9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9.emf"/><Relationship Id="rId17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28.emf"/><Relationship Id="rId19" Type="http://schemas.openxmlformats.org/officeDocument/2006/relationships/image" Target="../media/image32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40.jpeg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11" Type="http://schemas.openxmlformats.org/officeDocument/2006/relationships/image" Target="../media/image45.jpe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1.jpe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531813" y="981075"/>
          <a:ext cx="7831137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1" name="Document" r:id="rId3" imgW="3738951" imgH="779298" progId="Word.Document.8">
                  <p:embed/>
                </p:oleObj>
              </mc:Choice>
              <mc:Fallback>
                <p:oleObj name="Document" r:id="rId3" imgW="3738951" imgH="77929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981075"/>
                        <a:ext cx="7831137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681063"/>
              </p:ext>
            </p:extLst>
          </p:nvPr>
        </p:nvGraphicFramePr>
        <p:xfrm>
          <a:off x="1577975" y="2065338"/>
          <a:ext cx="6450013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2" name="Document" r:id="rId5" imgW="3615439" imgH="1589858" progId="Word.Document.8">
                  <p:embed/>
                </p:oleObj>
              </mc:Choice>
              <mc:Fallback>
                <p:oleObj name="Document" r:id="rId5" imgW="3615439" imgH="158985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2065338"/>
                        <a:ext cx="6450013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灯片编号占位符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357142A9-9546-484C-B1C6-7AC1B7E7CA87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465138"/>
          <a:ext cx="83280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29" name="Document" r:id="rId3" imgW="5616660" imgH="537708" progId="Word.Document.8">
                  <p:embed/>
                </p:oleObj>
              </mc:Choice>
              <mc:Fallback>
                <p:oleObj name="Document" r:id="rId3" imgW="5616660" imgH="53770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465138"/>
                        <a:ext cx="83280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49263" y="1263650"/>
          <a:ext cx="82962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0" name="Document" r:id="rId5" imgW="5732194" imgH="894560" progId="Word.Document.8">
                  <p:embed/>
                </p:oleObj>
              </mc:Choice>
              <mc:Fallback>
                <p:oleObj name="Document" r:id="rId5" imgW="5732194" imgH="89456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1263650"/>
                        <a:ext cx="82962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95288" y="2892425"/>
          <a:ext cx="83629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1" name="Document" r:id="rId7" imgW="5779704" imgH="619228" progId="Word.Document.8">
                  <p:embed/>
                </p:oleObj>
              </mc:Choice>
              <mc:Fallback>
                <p:oleObj name="Document" r:id="rId7" imgW="5779704" imgH="61922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892425"/>
                        <a:ext cx="8362950" cy="896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398463" y="3438525"/>
          <a:ext cx="8296275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2" name="Document" r:id="rId9" imgW="5732194" imgH="1731894" progId="Word.Document.8">
                  <p:embed/>
                </p:oleObj>
              </mc:Choice>
              <mc:Fallback>
                <p:oleObj name="Document" r:id="rId9" imgW="5732194" imgH="173189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438525"/>
                        <a:ext cx="8296275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98463" y="5461000"/>
          <a:ext cx="82962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3" name="Document" r:id="rId11" imgW="5732194" imgH="594394" progId="Word.Document.8">
                  <p:embed/>
                </p:oleObj>
              </mc:Choice>
              <mc:Fallback>
                <p:oleObj name="Document" r:id="rId11" imgW="5732194" imgH="5943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461000"/>
                        <a:ext cx="82962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ACC0A677-3E70-4552-BC53-85790F592D21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10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81013" y="333375"/>
          <a:ext cx="8628062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3" name="Document" r:id="rId3" imgW="5958675" imgH="990656" progId="Word.Document.8">
                  <p:embed/>
                </p:oleObj>
              </mc:Choice>
              <mc:Fallback>
                <p:oleObj name="Document" r:id="rId3" imgW="5958675" imgH="99065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333375"/>
                        <a:ext cx="8628062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81013" y="2020888"/>
          <a:ext cx="86280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4" name="Document" r:id="rId5" imgW="5958675" imgH="573069" progId="Word.Document.8">
                  <p:embed/>
                </p:oleObj>
              </mc:Choice>
              <mc:Fallback>
                <p:oleObj name="Document" r:id="rId5" imgW="5958675" imgH="5730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2020888"/>
                        <a:ext cx="862806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65138" y="2624138"/>
          <a:ext cx="6135687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5" name="Document" r:id="rId7" imgW="4278563" imgH="1415802" progId="Word.Document.8">
                  <p:embed/>
                </p:oleObj>
              </mc:Choice>
              <mc:Fallback>
                <p:oleObj name="Document" r:id="rId7" imgW="4278563" imgH="14158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24138"/>
                        <a:ext cx="6135687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15938" y="4410075"/>
          <a:ext cx="862806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6" name="Document" r:id="rId9" imgW="5958675" imgH="515843" progId="Word.Document.8">
                  <p:embed/>
                </p:oleObj>
              </mc:Choice>
              <mc:Fallback>
                <p:oleObj name="Document" r:id="rId9" imgW="5958675" imgH="51584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4410075"/>
                        <a:ext cx="8628062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23850" y="5013325"/>
          <a:ext cx="862806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7" name="Document" r:id="rId11" imgW="5958675" imgH="722612" progId="Word.Document.8">
                  <p:embed/>
                </p:oleObj>
              </mc:Choice>
              <mc:Fallback>
                <p:oleObj name="Document" r:id="rId11" imgW="5958675" imgH="7226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013325"/>
                        <a:ext cx="862806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1" descr="C:\Users\Ningrj\AppData\Roaming\Tencent\Users\767623779\QQ\WinTemp\RichOle\]2]4$OUL%(4H8FD1)AQM@~C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412875"/>
            <a:ext cx="183515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2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FE21B10A-CE1E-491F-A92E-E65EE911DF80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11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287338"/>
          <a:ext cx="829627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6" name="Document" r:id="rId3" imgW="5798870" imgH="990656" progId="Word.Document.8">
                  <p:embed/>
                </p:oleObj>
              </mc:Choice>
              <mc:Fallback>
                <p:oleObj name="Document" r:id="rId3" imgW="5798870" imgH="99065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87338"/>
                        <a:ext cx="8296275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431800" y="1925638"/>
          <a:ext cx="84963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7" name="Document" r:id="rId5" imgW="5844490" imgH="1732704" progId="Word.Document.8">
                  <p:embed/>
                </p:oleObj>
              </mc:Choice>
              <mc:Fallback>
                <p:oleObj name="Document" r:id="rId5" imgW="5844490" imgH="173270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925638"/>
                        <a:ext cx="84963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/>
        </p:nvGraphicFramePr>
        <p:xfrm>
          <a:off x="398463" y="3860800"/>
          <a:ext cx="6650037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8" name="Document" r:id="rId7" imgW="4577657" imgH="1783181" progId="Word.Document.8">
                  <p:embed/>
                </p:oleObj>
              </mc:Choice>
              <mc:Fallback>
                <p:oleObj name="Document" r:id="rId7" imgW="4577657" imgH="1783181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860800"/>
                        <a:ext cx="6650037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8" name="Picture 10" descr="C:\Users\Ningrj\AppData\Roaming\Tencent\Users\767623779\QQ\WinTemp\RichOle\YGTN9{GJ_961G2_JT~3MZ0H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573463"/>
            <a:ext cx="22669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5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519F47CC-99AB-4E3C-A9E3-41000AB88674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12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7826375" cy="340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77621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20072" y="332656"/>
            <a:ext cx="3744416" cy="3384376"/>
          </a:xfrm>
          <a:prstGeom prst="rect">
            <a:avLst/>
          </a:prstGeom>
          <a:solidFill>
            <a:srgbClr val="9696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r="39352"/>
          <a:stretch/>
        </p:blipFill>
        <p:spPr bwMode="auto">
          <a:xfrm>
            <a:off x="539552" y="332656"/>
            <a:ext cx="3924567" cy="333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6383338" y="434752"/>
            <a:ext cx="1985962" cy="3124200"/>
            <a:chOff x="3829" y="576"/>
            <a:chExt cx="1251" cy="1968"/>
          </a:xfrm>
        </p:grpSpPr>
        <p:graphicFrame>
          <p:nvGraphicFramePr>
            <p:cNvPr id="7" name="Object 43"/>
            <p:cNvGraphicFramePr>
              <a:graphicFrameLocks noChangeAspect="1"/>
            </p:cNvGraphicFramePr>
            <p:nvPr/>
          </p:nvGraphicFramePr>
          <p:xfrm>
            <a:off x="4032" y="1976"/>
            <a:ext cx="12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41" name="Equation" r:id="rId4" imgW="200010" imgH="219036" progId="Equation.3">
                    <p:embed/>
                  </p:oleObj>
                </mc:Choice>
                <mc:Fallback>
                  <p:oleObj name="Equation" r:id="rId4" imgW="200010" imgH="2190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976"/>
                          <a:ext cx="12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44"/>
            <p:cNvGrpSpPr>
              <a:grpSpLocks/>
            </p:cNvGrpSpPr>
            <p:nvPr/>
          </p:nvGrpSpPr>
          <p:grpSpPr bwMode="auto">
            <a:xfrm>
              <a:off x="3829" y="576"/>
              <a:ext cx="1251" cy="1968"/>
              <a:chOff x="3829" y="576"/>
              <a:chExt cx="1251" cy="1968"/>
            </a:xfrm>
          </p:grpSpPr>
          <p:sp>
            <p:nvSpPr>
              <p:cNvPr id="9" name="Line 45"/>
              <p:cNvSpPr>
                <a:spLocks noChangeShapeType="1"/>
              </p:cNvSpPr>
              <p:nvPr/>
            </p:nvSpPr>
            <p:spPr bwMode="auto">
              <a:xfrm>
                <a:off x="4187" y="2027"/>
                <a:ext cx="7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46"/>
              <p:cNvSpPr>
                <a:spLocks noChangeShapeType="1"/>
              </p:cNvSpPr>
              <p:nvPr/>
            </p:nvSpPr>
            <p:spPr bwMode="auto">
              <a:xfrm flipH="1" flipV="1">
                <a:off x="4176" y="576"/>
                <a:ext cx="0" cy="14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47"/>
              <p:cNvSpPr>
                <a:spLocks noChangeShapeType="1"/>
              </p:cNvSpPr>
              <p:nvPr/>
            </p:nvSpPr>
            <p:spPr bwMode="auto">
              <a:xfrm flipH="1">
                <a:off x="3829" y="2027"/>
                <a:ext cx="347" cy="4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" name="Object 48"/>
              <p:cNvGraphicFramePr>
                <a:graphicFrameLocks noChangeAspect="1"/>
              </p:cNvGraphicFramePr>
              <p:nvPr/>
            </p:nvGraphicFramePr>
            <p:xfrm>
              <a:off x="3935" y="2407"/>
              <a:ext cx="130" cy="1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2" name="Equation" r:id="rId6" imgW="209694" imgH="219036" progId="Equation.3">
                      <p:embed/>
                    </p:oleObj>
                  </mc:Choice>
                  <mc:Fallback>
                    <p:oleObj name="Equation" r:id="rId6" imgW="209694" imgH="21903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5" y="2407"/>
                            <a:ext cx="130" cy="1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49"/>
              <p:cNvGraphicFramePr>
                <a:graphicFrameLocks noChangeAspect="1"/>
              </p:cNvGraphicFramePr>
              <p:nvPr/>
            </p:nvGraphicFramePr>
            <p:xfrm>
              <a:off x="4944" y="1981"/>
              <a:ext cx="1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3" name="Equation" r:id="rId8" imgW="218958" imgH="295130" progId="Equation.3">
                      <p:embed/>
                    </p:oleObj>
                  </mc:Choice>
                  <mc:Fallback>
                    <p:oleObj name="Equation" r:id="rId8" imgW="218958" imgH="29513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1981"/>
                            <a:ext cx="1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50"/>
              <p:cNvGraphicFramePr>
                <a:graphicFrameLocks noChangeAspect="1"/>
              </p:cNvGraphicFramePr>
              <p:nvPr/>
            </p:nvGraphicFramePr>
            <p:xfrm>
              <a:off x="3984" y="598"/>
              <a:ext cx="122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4" name="Equation" r:id="rId10" imgW="200010" imgH="200117" progId="Equation.3">
                      <p:embed/>
                    </p:oleObj>
                  </mc:Choice>
                  <mc:Fallback>
                    <p:oleObj name="Equation" r:id="rId10" imgW="200010" imgH="20011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598"/>
                            <a:ext cx="122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oup 82"/>
          <p:cNvGrpSpPr>
            <a:grpSpLocks/>
          </p:cNvGrpSpPr>
          <p:nvPr/>
        </p:nvGrpSpPr>
        <p:grpSpPr bwMode="auto">
          <a:xfrm>
            <a:off x="6248400" y="891952"/>
            <a:ext cx="1381125" cy="2159000"/>
            <a:chOff x="3936" y="1968"/>
            <a:chExt cx="870" cy="1360"/>
          </a:xfrm>
        </p:grpSpPr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3937" y="2208"/>
              <a:ext cx="854" cy="950"/>
            </a:xfrm>
            <a:prstGeom prst="rect">
              <a:avLst/>
            </a:prstGeom>
            <a:gradFill rotWithShape="0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38100">
              <a:solidFill>
                <a:srgbClr val="00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7" name="Arc 54"/>
            <p:cNvSpPr>
              <a:spLocks/>
            </p:cNvSpPr>
            <p:nvPr/>
          </p:nvSpPr>
          <p:spPr bwMode="auto">
            <a:xfrm rot="10800000">
              <a:off x="3936" y="3145"/>
              <a:ext cx="851" cy="167"/>
            </a:xfrm>
            <a:custGeom>
              <a:avLst/>
              <a:gdLst>
                <a:gd name="T0" fmla="*/ 0 w 43200"/>
                <a:gd name="T1" fmla="*/ 1 h 22076"/>
                <a:gd name="T2" fmla="*/ 17 w 43200"/>
                <a:gd name="T3" fmla="*/ 1 h 22076"/>
                <a:gd name="T4" fmla="*/ 8 w 43200"/>
                <a:gd name="T5" fmla="*/ 1 h 220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076" fill="none" extrusionOk="0">
                  <a:moveTo>
                    <a:pt x="5" y="22075"/>
                  </a:moveTo>
                  <a:cubicBezTo>
                    <a:pt x="1" y="21917"/>
                    <a:pt x="0" y="21758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2076" stroke="0" extrusionOk="0">
                  <a:moveTo>
                    <a:pt x="5" y="22075"/>
                  </a:moveTo>
                  <a:cubicBezTo>
                    <a:pt x="1" y="21917"/>
                    <a:pt x="0" y="21758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5" y="22075"/>
                  </a:lnTo>
                  <a:close/>
                </a:path>
              </a:pathLst>
            </a:custGeom>
            <a:gradFill rotWithShape="0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38100">
              <a:solidFill>
                <a:srgbClr val="00FF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Arc 56"/>
            <p:cNvSpPr>
              <a:spLocks/>
            </p:cNvSpPr>
            <p:nvPr/>
          </p:nvSpPr>
          <p:spPr bwMode="auto">
            <a:xfrm>
              <a:off x="3937" y="3001"/>
              <a:ext cx="861" cy="167"/>
            </a:xfrm>
            <a:custGeom>
              <a:avLst/>
              <a:gdLst>
                <a:gd name="T0" fmla="*/ 0 w 43194"/>
                <a:gd name="T1" fmla="*/ 1 h 21674"/>
                <a:gd name="T2" fmla="*/ 17 w 43194"/>
                <a:gd name="T3" fmla="*/ 1 h 21674"/>
                <a:gd name="T4" fmla="*/ 9 w 43194"/>
                <a:gd name="T5" fmla="*/ 1 h 216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4" h="21674" fill="none" extrusionOk="0">
                  <a:moveTo>
                    <a:pt x="-1" y="21106"/>
                  </a:moveTo>
                  <a:cubicBezTo>
                    <a:pt x="267" y="9372"/>
                    <a:pt x="9856" y="-1"/>
                    <a:pt x="21594" y="0"/>
                  </a:cubicBezTo>
                  <a:cubicBezTo>
                    <a:pt x="33523" y="0"/>
                    <a:pt x="43194" y="9670"/>
                    <a:pt x="43194" y="21600"/>
                  </a:cubicBezTo>
                  <a:cubicBezTo>
                    <a:pt x="43194" y="21624"/>
                    <a:pt x="43193" y="21649"/>
                    <a:pt x="43193" y="21673"/>
                  </a:cubicBezTo>
                </a:path>
                <a:path w="43194" h="21674" stroke="0" extrusionOk="0">
                  <a:moveTo>
                    <a:pt x="-1" y="21106"/>
                  </a:moveTo>
                  <a:cubicBezTo>
                    <a:pt x="267" y="9372"/>
                    <a:pt x="9856" y="-1"/>
                    <a:pt x="21594" y="0"/>
                  </a:cubicBezTo>
                  <a:cubicBezTo>
                    <a:pt x="33523" y="0"/>
                    <a:pt x="43194" y="9670"/>
                    <a:pt x="43194" y="21600"/>
                  </a:cubicBezTo>
                  <a:cubicBezTo>
                    <a:pt x="43194" y="21624"/>
                    <a:pt x="43193" y="21649"/>
                    <a:pt x="43193" y="21673"/>
                  </a:cubicBezTo>
                  <a:lnTo>
                    <a:pt x="21594" y="21600"/>
                  </a:lnTo>
                  <a:lnTo>
                    <a:pt x="-1" y="21106"/>
                  </a:lnTo>
                  <a:close/>
                </a:path>
              </a:pathLst>
            </a:custGeom>
            <a:noFill/>
            <a:ln w="38100">
              <a:solidFill>
                <a:srgbClr val="00FF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8000">
                      <a:alpha val="50195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55"/>
            <p:cNvSpPr>
              <a:spLocks noChangeArrowheads="1"/>
            </p:cNvSpPr>
            <p:nvPr/>
          </p:nvSpPr>
          <p:spPr bwMode="auto">
            <a:xfrm>
              <a:off x="3937" y="2016"/>
              <a:ext cx="851" cy="340"/>
            </a:xfrm>
            <a:prstGeom prst="ellipse">
              <a:avLst/>
            </a:prstGeom>
            <a:gradFill rotWithShape="0">
              <a:gsLst>
                <a:gs pos="0">
                  <a:srgbClr val="002F76"/>
                </a:gs>
                <a:gs pos="50000">
                  <a:srgbClr val="0066FF"/>
                </a:gs>
                <a:gs pos="100000">
                  <a:srgbClr val="002F76"/>
                </a:gs>
              </a:gsLst>
              <a:lin ang="0" scaled="1"/>
            </a:gradFill>
            <a:ln w="38100">
              <a:solidFill>
                <a:srgbClr val="00FF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0" name="Line 59"/>
            <p:cNvSpPr>
              <a:spLocks noChangeShapeType="1"/>
            </p:cNvSpPr>
            <p:nvPr/>
          </p:nvSpPr>
          <p:spPr bwMode="auto">
            <a:xfrm flipH="1">
              <a:off x="4224" y="3140"/>
              <a:ext cx="139" cy="188"/>
            </a:xfrm>
            <a:prstGeom prst="line">
              <a:avLst/>
            </a:prstGeom>
            <a:noFill/>
            <a:ln w="38100">
              <a:solidFill>
                <a:srgbClr val="00FF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60"/>
            <p:cNvSpPr>
              <a:spLocks noChangeShapeType="1"/>
            </p:cNvSpPr>
            <p:nvPr/>
          </p:nvSpPr>
          <p:spPr bwMode="auto">
            <a:xfrm flipV="1">
              <a:off x="4368" y="1968"/>
              <a:ext cx="0" cy="144"/>
            </a:xfrm>
            <a:prstGeom prst="line">
              <a:avLst/>
            </a:prstGeom>
            <a:noFill/>
            <a:ln w="38100">
              <a:solidFill>
                <a:srgbClr val="00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57"/>
            <p:cNvSpPr>
              <a:spLocks noChangeShapeType="1"/>
            </p:cNvSpPr>
            <p:nvPr/>
          </p:nvSpPr>
          <p:spPr bwMode="auto">
            <a:xfrm flipV="1">
              <a:off x="4369" y="3136"/>
              <a:ext cx="437" cy="4"/>
            </a:xfrm>
            <a:prstGeom prst="line">
              <a:avLst/>
            </a:prstGeom>
            <a:noFill/>
            <a:ln w="38100">
              <a:solidFill>
                <a:srgbClr val="00FF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58"/>
            <p:cNvSpPr>
              <a:spLocks noChangeShapeType="1"/>
            </p:cNvSpPr>
            <p:nvPr/>
          </p:nvSpPr>
          <p:spPr bwMode="auto">
            <a:xfrm flipH="1" flipV="1">
              <a:off x="4368" y="2160"/>
              <a:ext cx="1" cy="980"/>
            </a:xfrm>
            <a:prstGeom prst="line">
              <a:avLst/>
            </a:prstGeom>
            <a:noFill/>
            <a:ln w="38100">
              <a:solidFill>
                <a:srgbClr val="00FF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" name="Freeform 69"/>
          <p:cNvSpPr>
            <a:spLocks/>
          </p:cNvSpPr>
          <p:nvPr/>
        </p:nvSpPr>
        <p:spPr bwMode="auto">
          <a:xfrm>
            <a:off x="6934200" y="1171352"/>
            <a:ext cx="838200" cy="2374900"/>
          </a:xfrm>
          <a:custGeom>
            <a:avLst/>
            <a:gdLst>
              <a:gd name="T0" fmla="*/ 1330642500 w 528"/>
              <a:gd name="T1" fmla="*/ 1344988225 h 1488"/>
              <a:gd name="T2" fmla="*/ 1330642500 w 528"/>
              <a:gd name="T3" fmla="*/ 2147483646 h 1488"/>
              <a:gd name="T4" fmla="*/ 0 w 528"/>
              <a:gd name="T5" fmla="*/ 2147483646 h 1488"/>
              <a:gd name="T6" fmla="*/ 0 w 528"/>
              <a:gd name="T7" fmla="*/ 0 h 1488"/>
              <a:gd name="T8" fmla="*/ 1330642500 w 528"/>
              <a:gd name="T9" fmla="*/ 1344988225 h 1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8" h="1488">
                <a:moveTo>
                  <a:pt x="528" y="528"/>
                </a:moveTo>
                <a:lnTo>
                  <a:pt x="528" y="1488"/>
                </a:lnTo>
                <a:lnTo>
                  <a:pt x="0" y="960"/>
                </a:lnTo>
                <a:lnTo>
                  <a:pt x="0" y="0"/>
                </a:lnTo>
                <a:lnTo>
                  <a:pt x="528" y="528"/>
                </a:lnTo>
                <a:close/>
              </a:path>
            </a:pathLst>
          </a:custGeom>
          <a:solidFill>
            <a:srgbClr val="FFCCFF">
              <a:alpha val="50195"/>
            </a:srgbClr>
          </a:solidFill>
          <a:ln w="28575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89002"/>
              </p:ext>
            </p:extLst>
          </p:nvPr>
        </p:nvGraphicFramePr>
        <p:xfrm>
          <a:off x="6670675" y="2606452"/>
          <a:ext cx="265113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45" name="公式" r:id="rId12" imgW="104847" imgH="124022" progId="Equation.3">
                  <p:embed/>
                </p:oleObj>
              </mc:Choice>
              <mc:Fallback>
                <p:oleObj name="公式" r:id="rId12" imgW="104847" imgH="1240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675" y="2606452"/>
                        <a:ext cx="265113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84"/>
          <p:cNvGrpSpPr>
            <a:grpSpLocks/>
          </p:cNvGrpSpPr>
          <p:nvPr/>
        </p:nvGrpSpPr>
        <p:grpSpPr bwMode="auto">
          <a:xfrm>
            <a:off x="6781800" y="2841402"/>
            <a:ext cx="298450" cy="412750"/>
            <a:chOff x="4272" y="3196"/>
            <a:chExt cx="188" cy="260"/>
          </a:xfrm>
        </p:grpSpPr>
        <p:graphicFrame>
          <p:nvGraphicFramePr>
            <p:cNvPr id="27" name="Object 66"/>
            <p:cNvGraphicFramePr>
              <a:graphicFrameLocks noChangeAspect="1"/>
            </p:cNvGraphicFramePr>
            <p:nvPr/>
          </p:nvGraphicFramePr>
          <p:xfrm>
            <a:off x="4272" y="3279"/>
            <a:ext cx="133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46" name="Equation" r:id="rId14" imgW="218958" imgH="295130" progId="Equation.3">
                    <p:embed/>
                  </p:oleObj>
                </mc:Choice>
                <mc:Fallback>
                  <p:oleObj name="Equation" r:id="rId14" imgW="218958" imgH="29513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279"/>
                          <a:ext cx="133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Freeform 67"/>
            <p:cNvSpPr>
              <a:spLocks/>
            </p:cNvSpPr>
            <p:nvPr/>
          </p:nvSpPr>
          <p:spPr bwMode="auto">
            <a:xfrm>
              <a:off x="4329" y="3196"/>
              <a:ext cx="131" cy="43"/>
            </a:xfrm>
            <a:custGeom>
              <a:avLst/>
              <a:gdLst>
                <a:gd name="T0" fmla="*/ 0 w 144"/>
                <a:gd name="T1" fmla="*/ 0 h 48"/>
                <a:gd name="T2" fmla="*/ 40 w 144"/>
                <a:gd name="T3" fmla="*/ 39 h 48"/>
                <a:gd name="T4" fmla="*/ 119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0"/>
                  </a:moveTo>
                  <a:cubicBezTo>
                    <a:pt x="12" y="24"/>
                    <a:pt x="24" y="48"/>
                    <a:pt x="48" y="48"/>
                  </a:cubicBezTo>
                  <a:cubicBezTo>
                    <a:pt x="72" y="48"/>
                    <a:pt x="128" y="8"/>
                    <a:pt x="144" y="0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390275"/>
              </p:ext>
            </p:extLst>
          </p:nvPr>
        </p:nvGraphicFramePr>
        <p:xfrm>
          <a:off x="6705600" y="1077690"/>
          <a:ext cx="193675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47" name="Equation" r:id="rId16" imgW="200010" imgH="200117" progId="Equation.3">
                  <p:embed/>
                </p:oleObj>
              </mc:Choice>
              <mc:Fallback>
                <p:oleObj name="Equation" r:id="rId16" imgW="200010" imgH="2001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077690"/>
                        <a:ext cx="193675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71"/>
          <p:cNvSpPr>
            <a:spLocks noChangeShapeType="1"/>
          </p:cNvSpPr>
          <p:nvPr/>
        </p:nvSpPr>
        <p:spPr bwMode="auto">
          <a:xfrm>
            <a:off x="6951663" y="1196752"/>
            <a:ext cx="287337" cy="2873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" name="Group 74"/>
          <p:cNvGrpSpPr>
            <a:grpSpLocks/>
          </p:cNvGrpSpPr>
          <p:nvPr/>
        </p:nvGrpSpPr>
        <p:grpSpPr bwMode="auto">
          <a:xfrm>
            <a:off x="5562600" y="739552"/>
            <a:ext cx="2971800" cy="1066800"/>
            <a:chOff x="3216" y="432"/>
            <a:chExt cx="1872" cy="672"/>
          </a:xfrm>
        </p:grpSpPr>
        <p:sp>
          <p:nvSpPr>
            <p:cNvPr id="32" name="AutoShape 75"/>
            <p:cNvSpPr>
              <a:spLocks noChangeArrowheads="1"/>
            </p:cNvSpPr>
            <p:nvPr/>
          </p:nvSpPr>
          <p:spPr bwMode="auto">
            <a:xfrm>
              <a:off x="3216" y="432"/>
              <a:ext cx="1872" cy="672"/>
            </a:xfrm>
            <a:prstGeom prst="parallelogram">
              <a:avLst>
                <a:gd name="adj" fmla="val 69643"/>
              </a:avLst>
            </a:prstGeom>
            <a:noFill/>
            <a:ln w="28575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9CCFF">
                      <a:alpha val="50195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33" name="Line 76"/>
            <p:cNvSpPr>
              <a:spLocks noChangeShapeType="1"/>
            </p:cNvSpPr>
            <p:nvPr/>
          </p:nvSpPr>
          <p:spPr bwMode="auto">
            <a:xfrm flipH="1">
              <a:off x="4615" y="912"/>
              <a:ext cx="144" cy="192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" name="Line 63"/>
          <p:cNvSpPr>
            <a:spLocks noChangeShapeType="1"/>
          </p:cNvSpPr>
          <p:nvPr/>
        </p:nvSpPr>
        <p:spPr bwMode="auto">
          <a:xfrm>
            <a:off x="6951663" y="2738215"/>
            <a:ext cx="280987" cy="2809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" name="Group 77"/>
          <p:cNvGrpSpPr>
            <a:grpSpLocks/>
          </p:cNvGrpSpPr>
          <p:nvPr/>
        </p:nvGrpSpPr>
        <p:grpSpPr bwMode="auto">
          <a:xfrm>
            <a:off x="7213600" y="1272952"/>
            <a:ext cx="1536700" cy="365125"/>
            <a:chOff x="4544" y="2208"/>
            <a:chExt cx="968" cy="230"/>
          </a:xfrm>
        </p:grpSpPr>
        <p:graphicFrame>
          <p:nvGraphicFramePr>
            <p:cNvPr id="36" name="Object 72"/>
            <p:cNvGraphicFramePr>
              <a:graphicFrameLocks noChangeAspect="1"/>
            </p:cNvGraphicFramePr>
            <p:nvPr/>
          </p:nvGraphicFramePr>
          <p:xfrm>
            <a:off x="4656" y="2208"/>
            <a:ext cx="856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48" name="Equation" r:id="rId18" imgW="1495230" imgH="390564" progId="Equation.3">
                    <p:embed/>
                  </p:oleObj>
                </mc:Choice>
                <mc:Fallback>
                  <p:oleObj name="Equation" r:id="rId18" imgW="1495230" imgH="39056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208"/>
                          <a:ext cx="856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Oval 73"/>
            <p:cNvSpPr>
              <a:spLocks noChangeArrowheads="1"/>
            </p:cNvSpPr>
            <p:nvPr/>
          </p:nvSpPr>
          <p:spPr bwMode="auto">
            <a:xfrm>
              <a:off x="4544" y="2304"/>
              <a:ext cx="41" cy="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aphicFrame>
        <p:nvGraphicFramePr>
          <p:cNvPr id="3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873707"/>
              </p:ext>
            </p:extLst>
          </p:nvPr>
        </p:nvGraphicFramePr>
        <p:xfrm>
          <a:off x="7010400" y="3254152"/>
          <a:ext cx="26193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49" name="Equation" r:id="rId20" imgW="276224" imgH="295130" progId="Equation.3">
                  <p:embed/>
                </p:oleObj>
              </mc:Choice>
              <mc:Fallback>
                <p:oleObj name="Equation" r:id="rId20" imgW="276224" imgH="2951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54152"/>
                        <a:ext cx="261938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64"/>
          <p:cNvSpPr>
            <a:spLocks noChangeShapeType="1"/>
          </p:cNvSpPr>
          <p:nvPr/>
        </p:nvSpPr>
        <p:spPr bwMode="auto">
          <a:xfrm flipV="1">
            <a:off x="7239000" y="1484090"/>
            <a:ext cx="0" cy="1524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84509"/>
              </p:ext>
            </p:extLst>
          </p:nvPr>
        </p:nvGraphicFramePr>
        <p:xfrm>
          <a:off x="7239000" y="2965227"/>
          <a:ext cx="9810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50" name="Equation" r:id="rId22" imgW="1076262" imgH="390564" progId="Equation.3">
                  <p:embed/>
                </p:oleObj>
              </mc:Choice>
              <mc:Fallback>
                <p:oleObj name="Equation" r:id="rId22" imgW="1076262" imgH="3905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965227"/>
                        <a:ext cx="9810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Freeform 87"/>
          <p:cNvSpPr>
            <a:spLocks/>
          </p:cNvSpPr>
          <p:nvPr/>
        </p:nvSpPr>
        <p:spPr bwMode="auto">
          <a:xfrm>
            <a:off x="7045325" y="2873152"/>
            <a:ext cx="76200" cy="381000"/>
          </a:xfrm>
          <a:custGeom>
            <a:avLst/>
            <a:gdLst>
              <a:gd name="T0" fmla="*/ 120967500 w 48"/>
              <a:gd name="T1" fmla="*/ 0 h 240"/>
              <a:gd name="T2" fmla="*/ 0 w 48"/>
              <a:gd name="T3" fmla="*/ 362902500 h 240"/>
              <a:gd name="T4" fmla="*/ 120967500 w 48"/>
              <a:gd name="T5" fmla="*/ 604837500 h 2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" h="240">
                <a:moveTo>
                  <a:pt x="48" y="0"/>
                </a:moveTo>
                <a:cubicBezTo>
                  <a:pt x="24" y="52"/>
                  <a:pt x="0" y="104"/>
                  <a:pt x="0" y="144"/>
                </a:cubicBezTo>
                <a:cubicBezTo>
                  <a:pt x="0" y="184"/>
                  <a:pt x="24" y="212"/>
                  <a:pt x="48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4114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30" grpId="0" animBg="1"/>
      <p:bldP spid="34" grpId="0" animBg="1"/>
      <p:bldP spid="39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" name="矩形 131071"/>
          <p:cNvSpPr/>
          <p:nvPr/>
        </p:nvSpPr>
        <p:spPr>
          <a:xfrm>
            <a:off x="5364088" y="260648"/>
            <a:ext cx="3384376" cy="3456384"/>
          </a:xfrm>
          <a:prstGeom prst="rect">
            <a:avLst/>
          </a:prstGeom>
          <a:solidFill>
            <a:srgbClr val="9696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7" r="45279"/>
          <a:stretch/>
        </p:blipFill>
        <p:spPr bwMode="auto">
          <a:xfrm>
            <a:off x="635842" y="2762672"/>
            <a:ext cx="3911721" cy="105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Group 215"/>
          <p:cNvGrpSpPr>
            <a:grpSpLocks/>
          </p:cNvGrpSpPr>
          <p:nvPr/>
        </p:nvGrpSpPr>
        <p:grpSpPr bwMode="auto">
          <a:xfrm>
            <a:off x="6702152" y="2392784"/>
            <a:ext cx="727075" cy="695325"/>
            <a:chOff x="4608" y="1543"/>
            <a:chExt cx="458" cy="438"/>
          </a:xfrm>
        </p:grpSpPr>
        <p:sp>
          <p:nvSpPr>
            <p:cNvPr id="67" name="Line 210"/>
            <p:cNvSpPr>
              <a:spLocks noChangeShapeType="1"/>
            </p:cNvSpPr>
            <p:nvPr/>
          </p:nvSpPr>
          <p:spPr bwMode="auto">
            <a:xfrm>
              <a:off x="4608" y="1543"/>
              <a:ext cx="333" cy="4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214"/>
            <p:cNvSpPr>
              <a:spLocks noChangeShapeType="1"/>
            </p:cNvSpPr>
            <p:nvPr/>
          </p:nvSpPr>
          <p:spPr bwMode="auto">
            <a:xfrm>
              <a:off x="4608" y="1546"/>
              <a:ext cx="458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69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867146"/>
              </p:ext>
            </p:extLst>
          </p:nvPr>
        </p:nvGraphicFramePr>
        <p:xfrm>
          <a:off x="6473552" y="1162472"/>
          <a:ext cx="195263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58" name="Equation" r:id="rId4" imgW="175225" imgH="175197" progId="Equation.3">
                  <p:embed/>
                </p:oleObj>
              </mc:Choice>
              <mc:Fallback>
                <p:oleObj name="Equation" r:id="rId4" imgW="175225" imgH="1751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552" y="1162472"/>
                        <a:ext cx="195263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321017"/>
              </p:ext>
            </p:extLst>
          </p:nvPr>
        </p:nvGraphicFramePr>
        <p:xfrm>
          <a:off x="6784702" y="1602209"/>
          <a:ext cx="2619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59" name="Equation" r:id="rId6" imgW="251354" imgH="274461" progId="Equation.3">
                  <p:embed/>
                </p:oleObj>
              </mc:Choice>
              <mc:Fallback>
                <p:oleObj name="Equation" r:id="rId6" imgW="251354" imgH="2744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702" y="1602209"/>
                        <a:ext cx="261938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966114"/>
              </p:ext>
            </p:extLst>
          </p:nvPr>
        </p:nvGraphicFramePr>
        <p:xfrm>
          <a:off x="7692752" y="1521247"/>
          <a:ext cx="3540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0" name="Equation" r:id="rId8" imgW="350449" imgH="365666" progId="Equation.3">
                  <p:embed/>
                </p:oleObj>
              </mc:Choice>
              <mc:Fallback>
                <p:oleObj name="Equation" r:id="rId8" imgW="350449" imgH="36566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2752" y="1521247"/>
                        <a:ext cx="35401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140083"/>
              </p:ext>
            </p:extLst>
          </p:nvPr>
        </p:nvGraphicFramePr>
        <p:xfrm>
          <a:off x="7522890" y="1025947"/>
          <a:ext cx="4206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1" name="Equation" r:id="rId10" imgW="426578" imgH="365666" progId="Equation.3">
                  <p:embed/>
                </p:oleObj>
              </mc:Choice>
              <mc:Fallback>
                <p:oleObj name="Equation" r:id="rId10" imgW="426578" imgH="36566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2890" y="1025947"/>
                        <a:ext cx="42068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059912"/>
              </p:ext>
            </p:extLst>
          </p:nvPr>
        </p:nvGraphicFramePr>
        <p:xfrm>
          <a:off x="7079977" y="552872"/>
          <a:ext cx="6699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2" name="Equation" r:id="rId12" imgW="708554" imgH="365666" progId="Equation.3">
                  <p:embed/>
                </p:oleObj>
              </mc:Choice>
              <mc:Fallback>
                <p:oleObj name="Equation" r:id="rId12" imgW="708554" imgH="36566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9977" y="552872"/>
                        <a:ext cx="6699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Group 224"/>
          <p:cNvGrpSpPr>
            <a:grpSpLocks/>
          </p:cNvGrpSpPr>
          <p:nvPr/>
        </p:nvGrpSpPr>
        <p:grpSpPr bwMode="auto">
          <a:xfrm>
            <a:off x="6549752" y="2534072"/>
            <a:ext cx="228600" cy="381000"/>
            <a:chOff x="4512" y="1632"/>
            <a:chExt cx="144" cy="240"/>
          </a:xfrm>
        </p:grpSpPr>
        <p:graphicFrame>
          <p:nvGraphicFramePr>
            <p:cNvPr id="75" name="Object 96"/>
            <p:cNvGraphicFramePr>
              <a:graphicFrameLocks noChangeAspect="1"/>
            </p:cNvGraphicFramePr>
            <p:nvPr/>
          </p:nvGraphicFramePr>
          <p:xfrm>
            <a:off x="4519" y="1691"/>
            <a:ext cx="137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63" name="Equation" r:id="rId14" imgW="198191" imgH="274461" progId="Equation.3">
                    <p:embed/>
                  </p:oleObj>
                </mc:Choice>
                <mc:Fallback>
                  <p:oleObj name="Equation" r:id="rId14" imgW="198191" imgH="27446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9" y="1691"/>
                          <a:ext cx="137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Freeform 98"/>
            <p:cNvSpPr>
              <a:spLocks/>
            </p:cNvSpPr>
            <p:nvPr/>
          </p:nvSpPr>
          <p:spPr bwMode="auto">
            <a:xfrm>
              <a:off x="4512" y="1632"/>
              <a:ext cx="144" cy="45"/>
            </a:xfrm>
            <a:custGeom>
              <a:avLst/>
              <a:gdLst>
                <a:gd name="T0" fmla="*/ 0 w 144"/>
                <a:gd name="T1" fmla="*/ 0 h 48"/>
                <a:gd name="T2" fmla="*/ 96 w 144"/>
                <a:gd name="T3" fmla="*/ 35 h 48"/>
                <a:gd name="T4" fmla="*/ 144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0"/>
                  </a:moveTo>
                  <a:cubicBezTo>
                    <a:pt x="36" y="24"/>
                    <a:pt x="72" y="48"/>
                    <a:pt x="96" y="48"/>
                  </a:cubicBezTo>
                  <a:cubicBezTo>
                    <a:pt x="120" y="48"/>
                    <a:pt x="136" y="8"/>
                    <a:pt x="144" y="0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7" name="Group 220"/>
          <p:cNvGrpSpPr>
            <a:grpSpLocks/>
          </p:cNvGrpSpPr>
          <p:nvPr/>
        </p:nvGrpSpPr>
        <p:grpSpPr bwMode="auto">
          <a:xfrm>
            <a:off x="7159352" y="857672"/>
            <a:ext cx="304800" cy="533400"/>
            <a:chOff x="4848" y="576"/>
            <a:chExt cx="192" cy="336"/>
          </a:xfrm>
        </p:grpSpPr>
        <p:sp>
          <p:nvSpPr>
            <p:cNvPr id="78" name="Line 102"/>
            <p:cNvSpPr>
              <a:spLocks noChangeShapeType="1"/>
            </p:cNvSpPr>
            <p:nvPr/>
          </p:nvSpPr>
          <p:spPr bwMode="auto">
            <a:xfrm>
              <a:off x="4848" y="864"/>
              <a:ext cx="9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103"/>
            <p:cNvSpPr>
              <a:spLocks noChangeShapeType="1"/>
            </p:cNvSpPr>
            <p:nvPr/>
          </p:nvSpPr>
          <p:spPr bwMode="auto">
            <a:xfrm flipV="1">
              <a:off x="4848" y="57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216"/>
          <p:cNvGrpSpPr>
            <a:grpSpLocks/>
          </p:cNvGrpSpPr>
          <p:nvPr/>
        </p:nvGrpSpPr>
        <p:grpSpPr bwMode="auto">
          <a:xfrm>
            <a:off x="6702152" y="1248197"/>
            <a:ext cx="727075" cy="695325"/>
            <a:chOff x="4608" y="822"/>
            <a:chExt cx="458" cy="438"/>
          </a:xfrm>
        </p:grpSpPr>
        <p:sp>
          <p:nvSpPr>
            <p:cNvPr id="81" name="Line 166"/>
            <p:cNvSpPr>
              <a:spLocks noChangeShapeType="1"/>
            </p:cNvSpPr>
            <p:nvPr/>
          </p:nvSpPr>
          <p:spPr bwMode="auto">
            <a:xfrm>
              <a:off x="4608" y="822"/>
              <a:ext cx="333" cy="4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167"/>
            <p:cNvSpPr>
              <a:spLocks noChangeShapeType="1"/>
            </p:cNvSpPr>
            <p:nvPr/>
          </p:nvSpPr>
          <p:spPr bwMode="auto">
            <a:xfrm>
              <a:off x="4608" y="834"/>
              <a:ext cx="458" cy="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" name="Group 223"/>
          <p:cNvGrpSpPr>
            <a:grpSpLocks/>
          </p:cNvGrpSpPr>
          <p:nvPr/>
        </p:nvGrpSpPr>
        <p:grpSpPr bwMode="auto">
          <a:xfrm>
            <a:off x="5940152" y="476672"/>
            <a:ext cx="2286000" cy="2760662"/>
            <a:chOff x="4128" y="336"/>
            <a:chExt cx="1440" cy="1739"/>
          </a:xfrm>
        </p:grpSpPr>
        <p:grpSp>
          <p:nvGrpSpPr>
            <p:cNvPr id="84" name="Group 124"/>
            <p:cNvGrpSpPr>
              <a:grpSpLocks/>
            </p:cNvGrpSpPr>
            <p:nvPr/>
          </p:nvGrpSpPr>
          <p:grpSpPr bwMode="auto">
            <a:xfrm>
              <a:off x="4128" y="336"/>
              <a:ext cx="1440" cy="1739"/>
              <a:chOff x="4128" y="336"/>
              <a:chExt cx="1440" cy="1739"/>
            </a:xfrm>
          </p:grpSpPr>
          <p:graphicFrame>
            <p:nvGraphicFramePr>
              <p:cNvPr id="101" name="Object 7"/>
              <p:cNvGraphicFramePr>
                <a:graphicFrameLocks noChangeAspect="1"/>
              </p:cNvGraphicFramePr>
              <p:nvPr/>
            </p:nvGraphicFramePr>
            <p:xfrm>
              <a:off x="4239" y="1939"/>
              <a:ext cx="129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464" name="Equation" r:id="rId16" imgW="190535" imgH="198104" progId="Equation.3">
                      <p:embed/>
                    </p:oleObj>
                  </mc:Choice>
                  <mc:Fallback>
                    <p:oleObj name="Equation" r:id="rId16" imgW="190535" imgH="19810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9" y="1939"/>
                            <a:ext cx="129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Object 8"/>
              <p:cNvGraphicFramePr>
                <a:graphicFrameLocks noChangeAspect="1"/>
              </p:cNvGraphicFramePr>
              <p:nvPr/>
            </p:nvGraphicFramePr>
            <p:xfrm>
              <a:off x="5431" y="1584"/>
              <a:ext cx="137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465" name="Equation" r:id="rId18" imgW="198191" imgH="274461" progId="Equation.3">
                      <p:embed/>
                    </p:oleObj>
                  </mc:Choice>
                  <mc:Fallback>
                    <p:oleObj name="Equation" r:id="rId18" imgW="198191" imgH="27446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1" y="1584"/>
                            <a:ext cx="137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Object 9"/>
              <p:cNvGraphicFramePr>
                <a:graphicFrameLocks noChangeAspect="1"/>
              </p:cNvGraphicFramePr>
              <p:nvPr/>
            </p:nvGraphicFramePr>
            <p:xfrm>
              <a:off x="4416" y="358"/>
              <a:ext cx="122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466" name="Equation" r:id="rId20" imgW="175225" imgH="175197" progId="Equation.3">
                      <p:embed/>
                    </p:oleObj>
                  </mc:Choice>
                  <mc:Fallback>
                    <p:oleObj name="Equation" r:id="rId20" imgW="175225" imgH="17519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358"/>
                            <a:ext cx="122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" name="Line 4"/>
              <p:cNvSpPr>
                <a:spLocks noChangeShapeType="1"/>
              </p:cNvSpPr>
              <p:nvPr/>
            </p:nvSpPr>
            <p:spPr bwMode="auto">
              <a:xfrm>
                <a:off x="4608" y="1536"/>
                <a:ext cx="9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" name="Line 5"/>
              <p:cNvSpPr>
                <a:spLocks noChangeShapeType="1"/>
              </p:cNvSpPr>
              <p:nvPr/>
            </p:nvSpPr>
            <p:spPr bwMode="auto">
              <a:xfrm flipV="1">
                <a:off x="4608" y="336"/>
                <a:ext cx="0" cy="1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" name="Line 6"/>
              <p:cNvSpPr>
                <a:spLocks noChangeShapeType="1"/>
              </p:cNvSpPr>
              <p:nvPr/>
            </p:nvSpPr>
            <p:spPr bwMode="auto">
              <a:xfrm flipH="1">
                <a:off x="4128" y="1536"/>
                <a:ext cx="48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7" name="Object 123"/>
              <p:cNvGraphicFramePr>
                <a:graphicFrameLocks noChangeAspect="1"/>
              </p:cNvGraphicFramePr>
              <p:nvPr/>
            </p:nvGraphicFramePr>
            <p:xfrm>
              <a:off x="4438" y="1451"/>
              <a:ext cx="122" cy="1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467" name="Equation" r:id="rId22" imgW="175225" imgH="198104" progId="Equation.3">
                      <p:embed/>
                    </p:oleObj>
                  </mc:Choice>
                  <mc:Fallback>
                    <p:oleObj name="Equation" r:id="rId22" imgW="175225" imgH="198104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8" y="1451"/>
                            <a:ext cx="122" cy="1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Group 196"/>
            <p:cNvGrpSpPr>
              <a:grpSpLocks/>
            </p:cNvGrpSpPr>
            <p:nvPr/>
          </p:nvGrpSpPr>
          <p:grpSpPr bwMode="auto">
            <a:xfrm>
              <a:off x="4752" y="768"/>
              <a:ext cx="480" cy="662"/>
              <a:chOff x="4800" y="2304"/>
              <a:chExt cx="480" cy="662"/>
            </a:xfrm>
          </p:grpSpPr>
          <p:grpSp>
            <p:nvGrpSpPr>
              <p:cNvPr id="86" name="Group 189"/>
              <p:cNvGrpSpPr>
                <a:grpSpLocks/>
              </p:cNvGrpSpPr>
              <p:nvPr/>
            </p:nvGrpSpPr>
            <p:grpSpPr bwMode="auto">
              <a:xfrm>
                <a:off x="4800" y="2544"/>
                <a:ext cx="480" cy="422"/>
                <a:chOff x="4800" y="2544"/>
                <a:chExt cx="480" cy="422"/>
              </a:xfrm>
            </p:grpSpPr>
            <p:sp>
              <p:nvSpPr>
                <p:cNvPr id="97" name="Line 178"/>
                <p:cNvSpPr>
                  <a:spLocks noChangeShapeType="1"/>
                </p:cNvSpPr>
                <p:nvPr/>
              </p:nvSpPr>
              <p:spPr bwMode="auto">
                <a:xfrm>
                  <a:off x="5088" y="2593"/>
                  <a:ext cx="192" cy="97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Arc 179"/>
                <p:cNvSpPr>
                  <a:spLocks/>
                </p:cNvSpPr>
                <p:nvPr/>
              </p:nvSpPr>
              <p:spPr bwMode="auto">
                <a:xfrm flipH="1">
                  <a:off x="4800" y="2544"/>
                  <a:ext cx="284" cy="228"/>
                </a:xfrm>
                <a:custGeom>
                  <a:avLst/>
                  <a:gdLst>
                    <a:gd name="T0" fmla="*/ 0 w 21294"/>
                    <a:gd name="T1" fmla="*/ 0 h 16846"/>
                    <a:gd name="T2" fmla="*/ 0 w 21294"/>
                    <a:gd name="T3" fmla="*/ 0 h 16846"/>
                    <a:gd name="T4" fmla="*/ 0 w 21294"/>
                    <a:gd name="T5" fmla="*/ 0 h 168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294" h="16846" fill="none" extrusionOk="0">
                      <a:moveTo>
                        <a:pt x="7774" y="16846"/>
                      </a:moveTo>
                      <a:cubicBezTo>
                        <a:pt x="3652" y="13538"/>
                        <a:pt x="886" y="8834"/>
                        <a:pt x="0" y="3623"/>
                      </a:cubicBezTo>
                    </a:path>
                    <a:path w="21294" h="16846" stroke="0" extrusionOk="0">
                      <a:moveTo>
                        <a:pt x="7774" y="16846"/>
                      </a:moveTo>
                      <a:cubicBezTo>
                        <a:pt x="3652" y="13538"/>
                        <a:pt x="886" y="8834"/>
                        <a:pt x="0" y="3623"/>
                      </a:cubicBezTo>
                      <a:lnTo>
                        <a:pt x="21294" y="0"/>
                      </a:lnTo>
                      <a:lnTo>
                        <a:pt x="7774" y="16846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Arc 180"/>
                <p:cNvSpPr>
                  <a:spLocks/>
                </p:cNvSpPr>
                <p:nvPr/>
              </p:nvSpPr>
              <p:spPr bwMode="auto">
                <a:xfrm flipV="1">
                  <a:off x="5040" y="2688"/>
                  <a:ext cx="240" cy="275"/>
                </a:xfrm>
                <a:custGeom>
                  <a:avLst/>
                  <a:gdLst>
                    <a:gd name="T0" fmla="*/ 0 w 21600"/>
                    <a:gd name="T1" fmla="*/ 0 h 26699"/>
                    <a:gd name="T2" fmla="*/ 0 w 21600"/>
                    <a:gd name="T3" fmla="*/ 0 h 26699"/>
                    <a:gd name="T4" fmla="*/ 0 w 21600"/>
                    <a:gd name="T5" fmla="*/ 0 h 2669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6699" fill="none" extrusionOk="0">
                      <a:moveTo>
                        <a:pt x="7051" y="0"/>
                      </a:moveTo>
                      <a:cubicBezTo>
                        <a:pt x="15758" y="3007"/>
                        <a:pt x="21600" y="11205"/>
                        <a:pt x="21600" y="20417"/>
                      </a:cubicBezTo>
                      <a:cubicBezTo>
                        <a:pt x="21600" y="22545"/>
                        <a:pt x="21285" y="24662"/>
                        <a:pt x="20666" y="26699"/>
                      </a:cubicBezTo>
                    </a:path>
                    <a:path w="21600" h="26699" stroke="0" extrusionOk="0">
                      <a:moveTo>
                        <a:pt x="7051" y="0"/>
                      </a:moveTo>
                      <a:cubicBezTo>
                        <a:pt x="15758" y="3007"/>
                        <a:pt x="21600" y="11205"/>
                        <a:pt x="21600" y="20417"/>
                      </a:cubicBezTo>
                      <a:cubicBezTo>
                        <a:pt x="21600" y="22545"/>
                        <a:pt x="21285" y="24662"/>
                        <a:pt x="20666" y="26699"/>
                      </a:cubicBezTo>
                      <a:lnTo>
                        <a:pt x="0" y="20417"/>
                      </a:lnTo>
                      <a:lnTo>
                        <a:pt x="705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Line 181"/>
                <p:cNvSpPr>
                  <a:spLocks noChangeShapeType="1"/>
                </p:cNvSpPr>
                <p:nvPr/>
              </p:nvSpPr>
              <p:spPr bwMode="auto">
                <a:xfrm>
                  <a:off x="4982" y="2774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7" name="Group 195"/>
              <p:cNvGrpSpPr>
                <a:grpSpLocks/>
              </p:cNvGrpSpPr>
              <p:nvPr/>
            </p:nvGrpSpPr>
            <p:grpSpPr bwMode="auto">
              <a:xfrm>
                <a:off x="4987" y="2352"/>
                <a:ext cx="293" cy="599"/>
                <a:chOff x="4987" y="2352"/>
                <a:chExt cx="293" cy="599"/>
              </a:xfrm>
            </p:grpSpPr>
            <p:sp>
              <p:nvSpPr>
                <p:cNvPr id="93" name="Line 153"/>
                <p:cNvSpPr>
                  <a:spLocks noChangeShapeType="1"/>
                </p:cNvSpPr>
                <p:nvPr/>
              </p:nvSpPr>
              <p:spPr bwMode="auto">
                <a:xfrm>
                  <a:off x="5280" y="2459"/>
                  <a:ext cx="0" cy="249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Line 155"/>
                <p:cNvSpPr>
                  <a:spLocks noChangeShapeType="1"/>
                </p:cNvSpPr>
                <p:nvPr/>
              </p:nvSpPr>
              <p:spPr bwMode="auto">
                <a:xfrm>
                  <a:off x="5123" y="2702"/>
                  <a:ext cx="0" cy="249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Line 148"/>
                <p:cNvSpPr>
                  <a:spLocks noChangeShapeType="1"/>
                </p:cNvSpPr>
                <p:nvPr/>
              </p:nvSpPr>
              <p:spPr bwMode="auto">
                <a:xfrm>
                  <a:off x="5091" y="2352"/>
                  <a:ext cx="0" cy="249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Line 154"/>
                <p:cNvSpPr>
                  <a:spLocks noChangeShapeType="1"/>
                </p:cNvSpPr>
                <p:nvPr/>
              </p:nvSpPr>
              <p:spPr bwMode="auto">
                <a:xfrm>
                  <a:off x="4987" y="2539"/>
                  <a:ext cx="0" cy="249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Group 190"/>
              <p:cNvGrpSpPr>
                <a:grpSpLocks/>
              </p:cNvGrpSpPr>
              <p:nvPr/>
            </p:nvGrpSpPr>
            <p:grpSpPr bwMode="auto">
              <a:xfrm>
                <a:off x="4800" y="2304"/>
                <a:ext cx="480" cy="422"/>
                <a:chOff x="4800" y="2544"/>
                <a:chExt cx="480" cy="422"/>
              </a:xfrm>
            </p:grpSpPr>
            <p:sp>
              <p:nvSpPr>
                <p:cNvPr id="89" name="Line 191"/>
                <p:cNvSpPr>
                  <a:spLocks noChangeShapeType="1"/>
                </p:cNvSpPr>
                <p:nvPr/>
              </p:nvSpPr>
              <p:spPr bwMode="auto">
                <a:xfrm>
                  <a:off x="5088" y="2593"/>
                  <a:ext cx="192" cy="97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Arc 192"/>
                <p:cNvSpPr>
                  <a:spLocks/>
                </p:cNvSpPr>
                <p:nvPr/>
              </p:nvSpPr>
              <p:spPr bwMode="auto">
                <a:xfrm flipH="1">
                  <a:off x="4800" y="2544"/>
                  <a:ext cx="284" cy="228"/>
                </a:xfrm>
                <a:custGeom>
                  <a:avLst/>
                  <a:gdLst>
                    <a:gd name="T0" fmla="*/ 0 w 21294"/>
                    <a:gd name="T1" fmla="*/ 0 h 16846"/>
                    <a:gd name="T2" fmla="*/ 0 w 21294"/>
                    <a:gd name="T3" fmla="*/ 0 h 16846"/>
                    <a:gd name="T4" fmla="*/ 0 w 21294"/>
                    <a:gd name="T5" fmla="*/ 0 h 168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294" h="16846" fill="none" extrusionOk="0">
                      <a:moveTo>
                        <a:pt x="7774" y="16846"/>
                      </a:moveTo>
                      <a:cubicBezTo>
                        <a:pt x="3652" y="13538"/>
                        <a:pt x="886" y="8834"/>
                        <a:pt x="0" y="3623"/>
                      </a:cubicBezTo>
                    </a:path>
                    <a:path w="21294" h="16846" stroke="0" extrusionOk="0">
                      <a:moveTo>
                        <a:pt x="7774" y="16846"/>
                      </a:moveTo>
                      <a:cubicBezTo>
                        <a:pt x="3652" y="13538"/>
                        <a:pt x="886" y="8834"/>
                        <a:pt x="0" y="3623"/>
                      </a:cubicBezTo>
                      <a:lnTo>
                        <a:pt x="21294" y="0"/>
                      </a:lnTo>
                      <a:lnTo>
                        <a:pt x="7774" y="16846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Arc 193"/>
                <p:cNvSpPr>
                  <a:spLocks/>
                </p:cNvSpPr>
                <p:nvPr/>
              </p:nvSpPr>
              <p:spPr bwMode="auto">
                <a:xfrm flipV="1">
                  <a:off x="5040" y="2688"/>
                  <a:ext cx="240" cy="275"/>
                </a:xfrm>
                <a:custGeom>
                  <a:avLst/>
                  <a:gdLst>
                    <a:gd name="T0" fmla="*/ 0 w 21600"/>
                    <a:gd name="T1" fmla="*/ 0 h 26699"/>
                    <a:gd name="T2" fmla="*/ 0 w 21600"/>
                    <a:gd name="T3" fmla="*/ 0 h 26699"/>
                    <a:gd name="T4" fmla="*/ 0 w 21600"/>
                    <a:gd name="T5" fmla="*/ 0 h 2669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6699" fill="none" extrusionOk="0">
                      <a:moveTo>
                        <a:pt x="7051" y="0"/>
                      </a:moveTo>
                      <a:cubicBezTo>
                        <a:pt x="15758" y="3007"/>
                        <a:pt x="21600" y="11205"/>
                        <a:pt x="21600" y="20417"/>
                      </a:cubicBezTo>
                      <a:cubicBezTo>
                        <a:pt x="21600" y="22545"/>
                        <a:pt x="21285" y="24662"/>
                        <a:pt x="20666" y="26699"/>
                      </a:cubicBezTo>
                    </a:path>
                    <a:path w="21600" h="26699" stroke="0" extrusionOk="0">
                      <a:moveTo>
                        <a:pt x="7051" y="0"/>
                      </a:moveTo>
                      <a:cubicBezTo>
                        <a:pt x="15758" y="3007"/>
                        <a:pt x="21600" y="11205"/>
                        <a:pt x="21600" y="20417"/>
                      </a:cubicBezTo>
                      <a:cubicBezTo>
                        <a:pt x="21600" y="22545"/>
                        <a:pt x="21285" y="24662"/>
                        <a:pt x="20666" y="26699"/>
                      </a:cubicBezTo>
                      <a:lnTo>
                        <a:pt x="0" y="20417"/>
                      </a:lnTo>
                      <a:lnTo>
                        <a:pt x="705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Line 194"/>
                <p:cNvSpPr>
                  <a:spLocks noChangeShapeType="1"/>
                </p:cNvSpPr>
                <p:nvPr/>
              </p:nvSpPr>
              <p:spPr bwMode="auto">
                <a:xfrm>
                  <a:off x="4982" y="2774"/>
                  <a:ext cx="144" cy="192"/>
                </a:xfrm>
                <a:prstGeom prst="line">
                  <a:avLst/>
                </a:pr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8" name="Group 222"/>
          <p:cNvGrpSpPr>
            <a:grpSpLocks/>
          </p:cNvGrpSpPr>
          <p:nvPr/>
        </p:nvGrpSpPr>
        <p:grpSpPr bwMode="auto">
          <a:xfrm>
            <a:off x="6930752" y="1656184"/>
            <a:ext cx="769938" cy="1716088"/>
            <a:chOff x="4752" y="1079"/>
            <a:chExt cx="485" cy="1081"/>
          </a:xfrm>
        </p:grpSpPr>
        <p:grpSp>
          <p:nvGrpSpPr>
            <p:cNvPr id="109" name="Group 221"/>
            <p:cNvGrpSpPr>
              <a:grpSpLocks/>
            </p:cNvGrpSpPr>
            <p:nvPr/>
          </p:nvGrpSpPr>
          <p:grpSpPr bwMode="auto">
            <a:xfrm>
              <a:off x="4939" y="1079"/>
              <a:ext cx="298" cy="1056"/>
              <a:chOff x="4939" y="1079"/>
              <a:chExt cx="298" cy="1056"/>
            </a:xfrm>
          </p:grpSpPr>
          <p:sp>
            <p:nvSpPr>
              <p:cNvPr id="115" name="Line 198"/>
              <p:cNvSpPr>
                <a:spLocks noChangeShapeType="1"/>
              </p:cNvSpPr>
              <p:nvPr/>
            </p:nvSpPr>
            <p:spPr bwMode="auto">
              <a:xfrm>
                <a:off x="5237" y="1248"/>
                <a:ext cx="0" cy="6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Line 199"/>
              <p:cNvSpPr>
                <a:spLocks noChangeShapeType="1"/>
              </p:cNvSpPr>
              <p:nvPr/>
            </p:nvSpPr>
            <p:spPr bwMode="auto">
              <a:xfrm>
                <a:off x="5075" y="1432"/>
                <a:ext cx="0" cy="7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Line 200"/>
              <p:cNvSpPr>
                <a:spLocks noChangeShapeType="1"/>
              </p:cNvSpPr>
              <p:nvPr/>
            </p:nvSpPr>
            <p:spPr bwMode="auto">
              <a:xfrm>
                <a:off x="5039" y="1079"/>
                <a:ext cx="0" cy="7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" name="Line 201"/>
              <p:cNvSpPr>
                <a:spLocks noChangeShapeType="1"/>
              </p:cNvSpPr>
              <p:nvPr/>
            </p:nvSpPr>
            <p:spPr bwMode="auto">
              <a:xfrm>
                <a:off x="4939" y="1248"/>
                <a:ext cx="0" cy="7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0" name="Group 203"/>
            <p:cNvGrpSpPr>
              <a:grpSpLocks/>
            </p:cNvGrpSpPr>
            <p:nvPr/>
          </p:nvGrpSpPr>
          <p:grpSpPr bwMode="auto">
            <a:xfrm>
              <a:off x="4752" y="1738"/>
              <a:ext cx="480" cy="422"/>
              <a:chOff x="4800" y="2544"/>
              <a:chExt cx="480" cy="422"/>
            </a:xfrm>
          </p:grpSpPr>
          <p:sp>
            <p:nvSpPr>
              <p:cNvPr id="111" name="Line 204"/>
              <p:cNvSpPr>
                <a:spLocks noChangeShapeType="1"/>
              </p:cNvSpPr>
              <p:nvPr/>
            </p:nvSpPr>
            <p:spPr bwMode="auto">
              <a:xfrm>
                <a:off x="5088" y="2593"/>
                <a:ext cx="192" cy="9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Arc 205"/>
              <p:cNvSpPr>
                <a:spLocks/>
              </p:cNvSpPr>
              <p:nvPr/>
            </p:nvSpPr>
            <p:spPr bwMode="auto">
              <a:xfrm flipH="1">
                <a:off x="4800" y="2544"/>
                <a:ext cx="284" cy="228"/>
              </a:xfrm>
              <a:custGeom>
                <a:avLst/>
                <a:gdLst>
                  <a:gd name="T0" fmla="*/ 0 w 21294"/>
                  <a:gd name="T1" fmla="*/ 0 h 16846"/>
                  <a:gd name="T2" fmla="*/ 0 w 21294"/>
                  <a:gd name="T3" fmla="*/ 0 h 16846"/>
                  <a:gd name="T4" fmla="*/ 0 w 21294"/>
                  <a:gd name="T5" fmla="*/ 0 h 168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294" h="16846" fill="none" extrusionOk="0">
                    <a:moveTo>
                      <a:pt x="7774" y="16846"/>
                    </a:moveTo>
                    <a:cubicBezTo>
                      <a:pt x="3652" y="13538"/>
                      <a:pt x="886" y="8834"/>
                      <a:pt x="0" y="3623"/>
                    </a:cubicBezTo>
                  </a:path>
                  <a:path w="21294" h="16846" stroke="0" extrusionOk="0">
                    <a:moveTo>
                      <a:pt x="7774" y="16846"/>
                    </a:moveTo>
                    <a:cubicBezTo>
                      <a:pt x="3652" y="13538"/>
                      <a:pt x="886" y="8834"/>
                      <a:pt x="0" y="3623"/>
                    </a:cubicBezTo>
                    <a:lnTo>
                      <a:pt x="21294" y="0"/>
                    </a:lnTo>
                    <a:lnTo>
                      <a:pt x="7774" y="16846"/>
                    </a:lnTo>
                    <a:close/>
                  </a:path>
                </a:pathLst>
              </a:cu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Arc 206"/>
              <p:cNvSpPr>
                <a:spLocks/>
              </p:cNvSpPr>
              <p:nvPr/>
            </p:nvSpPr>
            <p:spPr bwMode="auto">
              <a:xfrm flipV="1">
                <a:off x="5040" y="2688"/>
                <a:ext cx="240" cy="275"/>
              </a:xfrm>
              <a:custGeom>
                <a:avLst/>
                <a:gdLst>
                  <a:gd name="T0" fmla="*/ 0 w 21600"/>
                  <a:gd name="T1" fmla="*/ 0 h 26699"/>
                  <a:gd name="T2" fmla="*/ 0 w 21600"/>
                  <a:gd name="T3" fmla="*/ 0 h 26699"/>
                  <a:gd name="T4" fmla="*/ 0 w 21600"/>
                  <a:gd name="T5" fmla="*/ 0 h 26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6699" fill="none" extrusionOk="0">
                    <a:moveTo>
                      <a:pt x="7051" y="0"/>
                    </a:moveTo>
                    <a:cubicBezTo>
                      <a:pt x="15758" y="3007"/>
                      <a:pt x="21600" y="11205"/>
                      <a:pt x="21600" y="20417"/>
                    </a:cubicBezTo>
                    <a:cubicBezTo>
                      <a:pt x="21600" y="22545"/>
                      <a:pt x="21285" y="24662"/>
                      <a:pt x="20666" y="26699"/>
                    </a:cubicBezTo>
                  </a:path>
                  <a:path w="21600" h="26699" stroke="0" extrusionOk="0">
                    <a:moveTo>
                      <a:pt x="7051" y="0"/>
                    </a:moveTo>
                    <a:cubicBezTo>
                      <a:pt x="15758" y="3007"/>
                      <a:pt x="21600" y="11205"/>
                      <a:pt x="21600" y="20417"/>
                    </a:cubicBezTo>
                    <a:cubicBezTo>
                      <a:pt x="21600" y="22545"/>
                      <a:pt x="21285" y="24662"/>
                      <a:pt x="20666" y="26699"/>
                    </a:cubicBezTo>
                    <a:lnTo>
                      <a:pt x="0" y="20417"/>
                    </a:lnTo>
                    <a:lnTo>
                      <a:pt x="705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207"/>
              <p:cNvSpPr>
                <a:spLocks noChangeShapeType="1"/>
              </p:cNvSpPr>
              <p:nvPr/>
            </p:nvSpPr>
            <p:spPr bwMode="auto">
              <a:xfrm>
                <a:off x="4982" y="2774"/>
                <a:ext cx="144" cy="19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19" name="Object 2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753961"/>
              </p:ext>
            </p:extLst>
          </p:nvPr>
        </p:nvGraphicFramePr>
        <p:xfrm>
          <a:off x="6814865" y="2799184"/>
          <a:ext cx="2619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8" name="Equation" r:id="rId24" imgW="251354" imgH="274461" progId="Equation.3">
                  <p:embed/>
                </p:oleObj>
              </mc:Choice>
              <mc:Fallback>
                <p:oleObj name="Equation" r:id="rId24" imgW="251354" imgH="2744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865" y="2799184"/>
                        <a:ext cx="261937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2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512077"/>
              </p:ext>
            </p:extLst>
          </p:nvPr>
        </p:nvGraphicFramePr>
        <p:xfrm>
          <a:off x="6891065" y="3108747"/>
          <a:ext cx="4683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9" name="Equation" r:id="rId26" imgW="480166" imgH="365666" progId="Equation.3">
                  <p:embed/>
                </p:oleObj>
              </mc:Choice>
              <mc:Fallback>
                <p:oleObj name="Equation" r:id="rId26" imgW="480166" imgH="36566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065" y="3108747"/>
                        <a:ext cx="4683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225"/>
          <p:cNvGrpSpPr>
            <a:grpSpLocks/>
          </p:cNvGrpSpPr>
          <p:nvPr/>
        </p:nvGrpSpPr>
        <p:grpSpPr bwMode="auto">
          <a:xfrm>
            <a:off x="6321152" y="2534072"/>
            <a:ext cx="644525" cy="1058862"/>
            <a:chOff x="4368" y="1632"/>
            <a:chExt cx="406" cy="667"/>
          </a:xfrm>
        </p:grpSpPr>
        <p:graphicFrame>
          <p:nvGraphicFramePr>
            <p:cNvPr id="122" name="Object 97"/>
            <p:cNvGraphicFramePr>
              <a:graphicFrameLocks noChangeAspect="1"/>
            </p:cNvGraphicFramePr>
            <p:nvPr/>
          </p:nvGraphicFramePr>
          <p:xfrm>
            <a:off x="4368" y="2112"/>
            <a:ext cx="268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70" name="Equation" r:id="rId28" imgW="426578" imgH="289733" progId="Equation.3">
                    <p:embed/>
                  </p:oleObj>
                </mc:Choice>
                <mc:Fallback>
                  <p:oleObj name="Equation" r:id="rId28" imgW="426578" imgH="28973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112"/>
                          <a:ext cx="268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" name="Line 99"/>
            <p:cNvSpPr>
              <a:spLocks noChangeShapeType="1"/>
            </p:cNvSpPr>
            <p:nvPr/>
          </p:nvSpPr>
          <p:spPr bwMode="auto">
            <a:xfrm flipH="1">
              <a:off x="4704" y="1632"/>
              <a:ext cx="48" cy="4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219"/>
            <p:cNvSpPr>
              <a:spLocks noChangeShapeType="1"/>
            </p:cNvSpPr>
            <p:nvPr/>
          </p:nvSpPr>
          <p:spPr bwMode="auto">
            <a:xfrm flipH="1">
              <a:off x="4534" y="1680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5170" name="Picture 2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007"/>
          <a:stretch/>
        </p:blipFill>
        <p:spPr bwMode="auto">
          <a:xfrm>
            <a:off x="612234" y="3933056"/>
            <a:ext cx="6142037" cy="201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340" name="Picture 172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5"/>
          <a:stretch/>
        </p:blipFill>
        <p:spPr bwMode="auto">
          <a:xfrm>
            <a:off x="685994" y="287649"/>
            <a:ext cx="3913187" cy="231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50519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15925" y="614363"/>
          <a:ext cx="8412163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4" name="Document" r:id="rId3" imgW="5812097" imgH="3511566" progId="Word.Document.8">
                  <p:embed/>
                </p:oleObj>
              </mc:Choice>
              <mc:Fallback>
                <p:oleObj name="Document" r:id="rId3" imgW="5812097" imgH="35115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614363"/>
                        <a:ext cx="8412163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82600" y="115888"/>
          <a:ext cx="74977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5" name="Document" r:id="rId5" imgW="4831132" imgH="534468" progId="Word.Document.8">
                  <p:embed/>
                </p:oleObj>
              </mc:Choice>
              <mc:Fallback>
                <p:oleObj name="Document" r:id="rId5" imgW="4831132" imgH="5344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15888"/>
                        <a:ext cx="749776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398463" y="5351463"/>
          <a:ext cx="8529637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6" name="Document" r:id="rId7" imgW="5871214" imgH="711005" progId="Word.Document.8">
                  <p:embed/>
                </p:oleObj>
              </mc:Choice>
              <mc:Fallback>
                <p:oleObj name="Document" r:id="rId7" imgW="5871214" imgH="71100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351463"/>
                        <a:ext cx="8529637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灯片编号占位符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78177189-7748-4531-BACF-147ECC1CA4BF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16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1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46B2EC9E-86EE-443A-AF7F-13D88A8807F1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17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476672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2.</a:t>
            </a:r>
            <a:r>
              <a:rPr lang="zh-CN" altLang="en-US" sz="3200" dirty="0" smtClean="0"/>
              <a:t>利用柱面坐标计算三重积分</a:t>
            </a:r>
            <a:endParaRPr lang="zh-CN" alt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r="39352" b="44800"/>
          <a:stretch/>
        </p:blipFill>
        <p:spPr bwMode="auto">
          <a:xfrm>
            <a:off x="720921" y="1196752"/>
            <a:ext cx="3924567" cy="184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3399" y="314096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/>
              <a:t>由直角坐标和柱面坐标的关系，利用三重积分换元法定理，可得到：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13265" y="3675926"/>
                <a:ext cx="2522831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 sz="32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32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zh-CN" altLang="en-US" sz="3200" i="1">
                                <a:latin typeface="Cambria Math"/>
                              </a:rPr>
                              <m:t>𝜌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zh-CN" altLang="en-US" sz="3200" i="1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CN" sz="3200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zh-CN" sz="3200" dirty="0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endParaRPr lang="zh-CN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65" y="3675926"/>
                <a:ext cx="2522831" cy="968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814" name="Picture 15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21298" r="64668" b="53473"/>
          <a:stretch/>
        </p:blipFill>
        <p:spPr bwMode="auto">
          <a:xfrm>
            <a:off x="2921426" y="4869160"/>
            <a:ext cx="1637048" cy="50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3469"/>
            <a:ext cx="811749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>
          <a:xfrm flipV="1">
            <a:off x="7236296" y="2708920"/>
            <a:ext cx="0" cy="432048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234378" y="1844824"/>
            <a:ext cx="0" cy="86409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2580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b="2406"/>
          <a:stretch/>
        </p:blipFill>
        <p:spPr bwMode="auto">
          <a:xfrm>
            <a:off x="611560" y="546753"/>
            <a:ext cx="7632848" cy="343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8678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C26C3239-8774-46F8-8B98-A7194A549B62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2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9933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27570" b="87599"/>
          <a:stretch>
            <a:fillRect/>
          </a:stretch>
        </p:blipFill>
        <p:spPr bwMode="auto">
          <a:xfrm>
            <a:off x="1617663" y="404813"/>
            <a:ext cx="4186237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14323" r="19275" b="73756"/>
          <a:stretch>
            <a:fillRect/>
          </a:stretch>
        </p:blipFill>
        <p:spPr bwMode="auto">
          <a:xfrm>
            <a:off x="971550" y="1196975"/>
            <a:ext cx="550545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6" b="37482"/>
          <a:stretch>
            <a:fillRect/>
          </a:stretch>
        </p:blipFill>
        <p:spPr bwMode="auto">
          <a:xfrm>
            <a:off x="395288" y="1916113"/>
            <a:ext cx="7086600" cy="140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62589" r="17410"/>
          <a:stretch>
            <a:fillRect/>
          </a:stretch>
        </p:blipFill>
        <p:spPr bwMode="auto">
          <a:xfrm>
            <a:off x="1092200" y="3354388"/>
            <a:ext cx="5692775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064896" cy="345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2902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415925" y="333375"/>
          <a:ext cx="8578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7" name="Document" r:id="rId3" imgW="6055314" imgH="1105108" progId="Word.Document.8">
                  <p:embed/>
                </p:oleObj>
              </mc:Choice>
              <mc:Fallback>
                <p:oleObj name="Document" r:id="rId3" imgW="6055314" imgH="1105108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33375"/>
                        <a:ext cx="8578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415925" y="1779588"/>
          <a:ext cx="85455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8" name="Document" r:id="rId5" imgW="6121449" imgH="821138" progId="Word.Document.8">
                  <p:embed/>
                </p:oleObj>
              </mc:Choice>
              <mc:Fallback>
                <p:oleObj name="Document" r:id="rId5" imgW="6121449" imgH="82113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779588"/>
                        <a:ext cx="8545513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82600" y="4506913"/>
          <a:ext cx="86614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39" name="Document" r:id="rId7" imgW="6113891" imgH="1528904" progId="Word.Document.8">
                  <p:embed/>
                </p:oleObj>
              </mc:Choice>
              <mc:Fallback>
                <p:oleObj name="Document" r:id="rId7" imgW="6113891" imgH="152890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4506913"/>
                        <a:ext cx="8661400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419100" y="1814513"/>
          <a:ext cx="8545513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40" name="Document" r:id="rId9" imgW="6121449" imgH="2083077" progId="Word.Document.8">
                  <p:embed/>
                </p:oleObj>
              </mc:Choice>
              <mc:Fallback>
                <p:oleObj name="Document" r:id="rId9" imgW="6121449" imgH="2083077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814513"/>
                        <a:ext cx="8545513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9" name="Picture 11" descr="C:\Users\Ningrj\AppData\Roaming\Tencent\Users\767623779\QQ\WinTemp\RichOle\YB[%OZ172DAZU%[C@7GA9Y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971675"/>
            <a:ext cx="17383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6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C01B445B-9E5F-4F44-B4E6-9AAA38EAD6D5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21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82600" y="266700"/>
          <a:ext cx="8329613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3" name="Document" r:id="rId3" imgW="5758109" imgH="990656" progId="Word.Document.8">
                  <p:embed/>
                </p:oleObj>
              </mc:Choice>
              <mc:Fallback>
                <p:oleObj name="Document" r:id="rId3" imgW="5758109" imgH="99065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66700"/>
                        <a:ext cx="8329613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468313" y="1689100"/>
          <a:ext cx="85788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4" name="Document" r:id="rId5" imgW="5854748" imgH="646221" progId="Word.Document.8">
                  <p:embed/>
                </p:oleObj>
              </mc:Choice>
              <mc:Fallback>
                <p:oleObj name="Document" r:id="rId5" imgW="5854748" imgH="646221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689100"/>
                        <a:ext cx="857885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468313" y="1700213"/>
          <a:ext cx="8545512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5" name="Document" r:id="rId7" imgW="5902257" imgH="2008036" progId="Word.Document.8">
                  <p:embed/>
                </p:oleObj>
              </mc:Choice>
              <mc:Fallback>
                <p:oleObj name="Document" r:id="rId7" imgW="5902257" imgH="20080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8545512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68325" y="4667250"/>
          <a:ext cx="8496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6" name="Document" r:id="rId9" imgW="5873643" imgH="634614" progId="Word.Document.8">
                  <p:embed/>
                </p:oleObj>
              </mc:Choice>
              <mc:Fallback>
                <p:oleObj name="Document" r:id="rId9" imgW="5873643" imgH="63461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4667250"/>
                        <a:ext cx="84963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490538" y="3654425"/>
          <a:ext cx="8545512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7" name="Document" r:id="rId11" imgW="5902257" imgH="837334" progId="Word.Document.8">
                  <p:embed/>
                </p:oleObj>
              </mc:Choice>
              <mc:Fallback>
                <p:oleObj name="Document" r:id="rId11" imgW="5902257" imgH="837334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654425"/>
                        <a:ext cx="8545512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4" name="Picture 12" descr="C:\Users\Ningrj\AppData\Roaming\Tencent\Users\767623779\QQ\WinTemp\RichOle\[])~X_U_SFD]F133QH8X)@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981075"/>
            <a:ext cx="1836737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743200" y="5281613"/>
          <a:ext cx="6084888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8" name="Document" r:id="rId14" imgW="4204329" imgH="711005" progId="Word.Document.8">
                  <p:embed/>
                </p:oleObj>
              </mc:Choice>
              <mc:Fallback>
                <p:oleObj name="Document" r:id="rId14" imgW="4204329" imgH="71100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281613"/>
                        <a:ext cx="6084888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2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082B94C3-8561-4809-B82A-9C6EB54A3DE9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22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515938" y="985838"/>
          <a:ext cx="82296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5" name="Document" r:id="rId3" imgW="5547285" imgH="481292" progId="Word.Document.8">
                  <p:embed/>
                </p:oleObj>
              </mc:Choice>
              <mc:Fallback>
                <p:oleObj name="Document" r:id="rId3" imgW="5547285" imgH="48129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985838"/>
                        <a:ext cx="82296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249238" y="4762500"/>
          <a:ext cx="847883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6" name="Document" r:id="rId5" imgW="5762428" imgH="792255" progId="Word.Document.8">
                  <p:embed/>
                </p:oleObj>
              </mc:Choice>
              <mc:Fallback>
                <p:oleObj name="Document" r:id="rId5" imgW="5762428" imgH="79225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4762500"/>
                        <a:ext cx="847883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98463" y="1616075"/>
          <a:ext cx="8478837" cy="310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7" name="Document" r:id="rId7" imgW="5695213" imgH="2095224" progId="Word.Document.8">
                  <p:embed/>
                </p:oleObj>
              </mc:Choice>
              <mc:Fallback>
                <p:oleObj name="Document" r:id="rId7" imgW="5695213" imgH="2095224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1616075"/>
                        <a:ext cx="8478837" cy="310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79425" y="179388"/>
          <a:ext cx="72850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8" name="Document" r:id="rId9" imgW="4823799" imgH="668184" progId="Word.Document.8">
                  <p:embed/>
                </p:oleObj>
              </mc:Choice>
              <mc:Fallback>
                <p:oleObj name="Document" r:id="rId9" imgW="4823799" imgH="66818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179388"/>
                        <a:ext cx="728503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7" name="Picture 11" descr="C:\Users\Ningrj\AppData\Roaming\Tencent\Users\767623779\QQ\WinTemp\RichOle\(~8S%S(DKE`00H9BCP05DK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765175"/>
            <a:ext cx="1835150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4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76707C1F-6FBB-49AB-9A4C-B78295E19815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23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7246937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3626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r="42987" b="57659"/>
          <a:stretch/>
        </p:blipFill>
        <p:spPr bwMode="auto">
          <a:xfrm>
            <a:off x="1932495" y="548680"/>
            <a:ext cx="2017336" cy="147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5" r="26831" b="38937"/>
          <a:stretch/>
        </p:blipFill>
        <p:spPr bwMode="auto">
          <a:xfrm>
            <a:off x="1115616" y="2276872"/>
            <a:ext cx="3729761" cy="47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2" b="21901"/>
          <a:stretch/>
        </p:blipFill>
        <p:spPr bwMode="auto">
          <a:xfrm>
            <a:off x="1115616" y="2924944"/>
            <a:ext cx="5097463" cy="4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5" r="32231" b="2653"/>
          <a:stretch/>
        </p:blipFill>
        <p:spPr bwMode="auto">
          <a:xfrm>
            <a:off x="1115616" y="3573016"/>
            <a:ext cx="3454498" cy="54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83" y="512948"/>
            <a:ext cx="1692275" cy="182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39141"/>
            <a:ext cx="17526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534333"/>
            <a:ext cx="1872208" cy="193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8531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6230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2660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40152" y="404664"/>
            <a:ext cx="2880320" cy="33123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r="45918" b="85789"/>
          <a:stretch/>
        </p:blipFill>
        <p:spPr bwMode="auto">
          <a:xfrm>
            <a:off x="539552" y="332656"/>
            <a:ext cx="3478492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Group 181"/>
          <p:cNvGrpSpPr>
            <a:grpSpLocks/>
          </p:cNvGrpSpPr>
          <p:nvPr/>
        </p:nvGrpSpPr>
        <p:grpSpPr bwMode="auto">
          <a:xfrm>
            <a:off x="6311280" y="675382"/>
            <a:ext cx="2133600" cy="2579688"/>
            <a:chOff x="4224" y="384"/>
            <a:chExt cx="1344" cy="1625"/>
          </a:xfrm>
        </p:grpSpPr>
        <p:sp>
          <p:nvSpPr>
            <p:cNvPr id="59" name="Arc 182"/>
            <p:cNvSpPr>
              <a:spLocks/>
            </p:cNvSpPr>
            <p:nvPr/>
          </p:nvSpPr>
          <p:spPr bwMode="auto">
            <a:xfrm>
              <a:off x="4896" y="961"/>
              <a:ext cx="176" cy="288"/>
            </a:xfrm>
            <a:custGeom>
              <a:avLst/>
              <a:gdLst>
                <a:gd name="T0" fmla="*/ 0 w 19758"/>
                <a:gd name="T1" fmla="*/ 0 h 21600"/>
                <a:gd name="T2" fmla="*/ 0 w 19758"/>
                <a:gd name="T3" fmla="*/ 0 h 21600"/>
                <a:gd name="T4" fmla="*/ 0 w 1975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58" h="21600" fill="none" extrusionOk="0">
                  <a:moveTo>
                    <a:pt x="0" y="0"/>
                  </a:moveTo>
                  <a:cubicBezTo>
                    <a:pt x="8553" y="0"/>
                    <a:pt x="16301" y="5047"/>
                    <a:pt x="19757" y="12871"/>
                  </a:cubicBezTo>
                </a:path>
                <a:path w="19758" h="21600" stroke="0" extrusionOk="0">
                  <a:moveTo>
                    <a:pt x="0" y="0"/>
                  </a:moveTo>
                  <a:cubicBezTo>
                    <a:pt x="8553" y="0"/>
                    <a:pt x="16301" y="5047"/>
                    <a:pt x="19757" y="12871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83"/>
            <p:cNvSpPr>
              <a:spLocks noChangeShapeType="1"/>
            </p:cNvSpPr>
            <p:nvPr/>
          </p:nvSpPr>
          <p:spPr bwMode="auto">
            <a:xfrm flipV="1">
              <a:off x="4608" y="1033"/>
              <a:ext cx="663" cy="5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84"/>
            <p:cNvSpPr>
              <a:spLocks noChangeShapeType="1"/>
            </p:cNvSpPr>
            <p:nvPr/>
          </p:nvSpPr>
          <p:spPr bwMode="auto">
            <a:xfrm flipV="1">
              <a:off x="5242" y="864"/>
              <a:ext cx="230" cy="18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Arc 185"/>
            <p:cNvSpPr>
              <a:spLocks/>
            </p:cNvSpPr>
            <p:nvPr/>
          </p:nvSpPr>
          <p:spPr bwMode="auto">
            <a:xfrm>
              <a:off x="5040" y="865"/>
              <a:ext cx="181" cy="288"/>
            </a:xfrm>
            <a:custGeom>
              <a:avLst/>
              <a:gdLst>
                <a:gd name="T0" fmla="*/ 0 w 20344"/>
                <a:gd name="T1" fmla="*/ 0 h 21600"/>
                <a:gd name="T2" fmla="*/ 0 w 20344"/>
                <a:gd name="T3" fmla="*/ 0 h 21600"/>
                <a:gd name="T4" fmla="*/ 0 w 2034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44" h="21600" fill="none" extrusionOk="0">
                  <a:moveTo>
                    <a:pt x="0" y="0"/>
                  </a:moveTo>
                  <a:cubicBezTo>
                    <a:pt x="9130" y="0"/>
                    <a:pt x="17275" y="5741"/>
                    <a:pt x="20343" y="14341"/>
                  </a:cubicBezTo>
                </a:path>
                <a:path w="20344" h="21600" stroke="0" extrusionOk="0">
                  <a:moveTo>
                    <a:pt x="0" y="0"/>
                  </a:moveTo>
                  <a:cubicBezTo>
                    <a:pt x="9130" y="0"/>
                    <a:pt x="17275" y="5741"/>
                    <a:pt x="20343" y="14341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Arc 186"/>
            <p:cNvSpPr>
              <a:spLocks/>
            </p:cNvSpPr>
            <p:nvPr/>
          </p:nvSpPr>
          <p:spPr bwMode="auto">
            <a:xfrm flipH="1" flipV="1">
              <a:off x="4896" y="864"/>
              <a:ext cx="254" cy="184"/>
            </a:xfrm>
            <a:custGeom>
              <a:avLst/>
              <a:gdLst>
                <a:gd name="T0" fmla="*/ 0 w 18296"/>
                <a:gd name="T1" fmla="*/ 0 h 21127"/>
                <a:gd name="T2" fmla="*/ 0 w 18296"/>
                <a:gd name="T3" fmla="*/ 0 h 21127"/>
                <a:gd name="T4" fmla="*/ 0 w 18296"/>
                <a:gd name="T5" fmla="*/ 0 h 211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96" h="21127" fill="none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</a:path>
                <a:path w="18296" h="21127" stroke="0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  <a:lnTo>
                    <a:pt x="0" y="0"/>
                  </a:lnTo>
                  <a:lnTo>
                    <a:pt x="18296" y="1148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187"/>
            <p:cNvSpPr>
              <a:spLocks noChangeShapeType="1"/>
            </p:cNvSpPr>
            <p:nvPr/>
          </p:nvSpPr>
          <p:spPr bwMode="auto">
            <a:xfrm>
              <a:off x="4608" y="158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88"/>
            <p:cNvSpPr>
              <a:spLocks noChangeShapeType="1"/>
            </p:cNvSpPr>
            <p:nvPr/>
          </p:nvSpPr>
          <p:spPr bwMode="auto">
            <a:xfrm flipV="1">
              <a:off x="4608" y="38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89"/>
            <p:cNvSpPr>
              <a:spLocks noChangeShapeType="1"/>
            </p:cNvSpPr>
            <p:nvPr/>
          </p:nvSpPr>
          <p:spPr bwMode="auto">
            <a:xfrm flipH="1">
              <a:off x="4224" y="1584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" name="Object 190"/>
            <p:cNvGraphicFramePr>
              <a:graphicFrameLocks noChangeAspect="1"/>
            </p:cNvGraphicFramePr>
            <p:nvPr/>
          </p:nvGraphicFramePr>
          <p:xfrm>
            <a:off x="4296" y="1872"/>
            <a:ext cx="130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0" name="Equation" r:id="rId4" imgW="190535" imgH="198104" progId="Equation.3">
                    <p:embed/>
                  </p:oleObj>
                </mc:Choice>
                <mc:Fallback>
                  <p:oleObj name="Equation" r:id="rId4" imgW="190535" imgH="19810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1872"/>
                          <a:ext cx="130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91"/>
            <p:cNvGraphicFramePr>
              <a:graphicFrameLocks noChangeAspect="1"/>
            </p:cNvGraphicFramePr>
            <p:nvPr/>
          </p:nvGraphicFramePr>
          <p:xfrm>
            <a:off x="5416" y="1640"/>
            <a:ext cx="137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1" name="Equation" r:id="rId6" imgW="198191" imgH="274461" progId="Equation.3">
                    <p:embed/>
                  </p:oleObj>
                </mc:Choice>
                <mc:Fallback>
                  <p:oleObj name="Equation" r:id="rId6" imgW="198191" imgH="27446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6" y="1640"/>
                          <a:ext cx="137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92"/>
            <p:cNvGraphicFramePr>
              <a:graphicFrameLocks noChangeAspect="1"/>
            </p:cNvGraphicFramePr>
            <p:nvPr/>
          </p:nvGraphicFramePr>
          <p:xfrm>
            <a:off x="4444" y="384"/>
            <a:ext cx="12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2" name="Equation" r:id="rId8" imgW="175225" imgH="175197" progId="Equation.3">
                    <p:embed/>
                  </p:oleObj>
                </mc:Choice>
                <mc:Fallback>
                  <p:oleObj name="Equation" r:id="rId8" imgW="175225" imgH="17519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4" y="384"/>
                          <a:ext cx="122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" name="Line 193"/>
            <p:cNvSpPr>
              <a:spLocks noChangeShapeType="1"/>
            </p:cNvSpPr>
            <p:nvPr/>
          </p:nvSpPr>
          <p:spPr bwMode="auto">
            <a:xfrm flipV="1">
              <a:off x="4608" y="883"/>
              <a:ext cx="431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194"/>
            <p:cNvSpPr>
              <a:spLocks noChangeShapeType="1"/>
            </p:cNvSpPr>
            <p:nvPr/>
          </p:nvSpPr>
          <p:spPr bwMode="auto">
            <a:xfrm flipV="1">
              <a:off x="5056" y="576"/>
              <a:ext cx="176" cy="27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Arc 195"/>
            <p:cNvSpPr>
              <a:spLocks/>
            </p:cNvSpPr>
            <p:nvPr/>
          </p:nvSpPr>
          <p:spPr bwMode="auto">
            <a:xfrm>
              <a:off x="5040" y="674"/>
              <a:ext cx="236" cy="336"/>
            </a:xfrm>
            <a:custGeom>
              <a:avLst/>
              <a:gdLst>
                <a:gd name="T0" fmla="*/ 0 w 21196"/>
                <a:gd name="T1" fmla="*/ 0 h 21600"/>
                <a:gd name="T2" fmla="*/ 0 w 21196"/>
                <a:gd name="T3" fmla="*/ 0 h 21600"/>
                <a:gd name="T4" fmla="*/ 0 w 2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96" h="21600" fill="none" extrusionOk="0">
                  <a:moveTo>
                    <a:pt x="0" y="0"/>
                  </a:moveTo>
                  <a:cubicBezTo>
                    <a:pt x="10326" y="0"/>
                    <a:pt x="19209" y="7309"/>
                    <a:pt x="21196" y="17443"/>
                  </a:cubicBezTo>
                </a:path>
                <a:path w="21196" h="21600" stroke="0" extrusionOk="0">
                  <a:moveTo>
                    <a:pt x="0" y="0"/>
                  </a:moveTo>
                  <a:cubicBezTo>
                    <a:pt x="10326" y="0"/>
                    <a:pt x="19209" y="7309"/>
                    <a:pt x="21196" y="17443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96"/>
            <p:cNvSpPr>
              <a:spLocks noChangeShapeType="1"/>
            </p:cNvSpPr>
            <p:nvPr/>
          </p:nvSpPr>
          <p:spPr bwMode="auto">
            <a:xfrm flipV="1">
              <a:off x="4608" y="1128"/>
              <a:ext cx="451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97"/>
            <p:cNvSpPr>
              <a:spLocks noChangeShapeType="1"/>
            </p:cNvSpPr>
            <p:nvPr/>
          </p:nvSpPr>
          <p:spPr bwMode="auto">
            <a:xfrm flipV="1">
              <a:off x="5059" y="912"/>
              <a:ext cx="231" cy="21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198"/>
            <p:cNvSpPr>
              <a:spLocks noChangeShapeType="1"/>
            </p:cNvSpPr>
            <p:nvPr/>
          </p:nvSpPr>
          <p:spPr bwMode="auto">
            <a:xfrm flipV="1">
              <a:off x="4608" y="965"/>
              <a:ext cx="288" cy="6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199"/>
            <p:cNvSpPr>
              <a:spLocks noChangeShapeType="1"/>
            </p:cNvSpPr>
            <p:nvPr/>
          </p:nvSpPr>
          <p:spPr bwMode="auto">
            <a:xfrm flipV="1">
              <a:off x="4896" y="672"/>
              <a:ext cx="144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Arc 200"/>
            <p:cNvSpPr>
              <a:spLocks/>
            </p:cNvSpPr>
            <p:nvPr/>
          </p:nvSpPr>
          <p:spPr bwMode="auto">
            <a:xfrm>
              <a:off x="5232" y="577"/>
              <a:ext cx="238" cy="336"/>
            </a:xfrm>
            <a:custGeom>
              <a:avLst/>
              <a:gdLst>
                <a:gd name="T0" fmla="*/ 0 w 21378"/>
                <a:gd name="T1" fmla="*/ 0 h 21600"/>
                <a:gd name="T2" fmla="*/ 0 w 21378"/>
                <a:gd name="T3" fmla="*/ 0 h 21600"/>
                <a:gd name="T4" fmla="*/ 0 w 2137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78" h="21600" fill="none" extrusionOk="0">
                  <a:moveTo>
                    <a:pt x="0" y="0"/>
                  </a:moveTo>
                  <a:cubicBezTo>
                    <a:pt x="10736" y="0"/>
                    <a:pt x="19842" y="7885"/>
                    <a:pt x="21377" y="18511"/>
                  </a:cubicBezTo>
                </a:path>
                <a:path w="21378" h="21600" stroke="0" extrusionOk="0">
                  <a:moveTo>
                    <a:pt x="0" y="0"/>
                  </a:moveTo>
                  <a:cubicBezTo>
                    <a:pt x="10736" y="0"/>
                    <a:pt x="19842" y="7885"/>
                    <a:pt x="21377" y="18511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Arc 201"/>
            <p:cNvSpPr>
              <a:spLocks/>
            </p:cNvSpPr>
            <p:nvPr/>
          </p:nvSpPr>
          <p:spPr bwMode="auto">
            <a:xfrm flipH="1" flipV="1">
              <a:off x="5037" y="577"/>
              <a:ext cx="238" cy="239"/>
            </a:xfrm>
            <a:custGeom>
              <a:avLst/>
              <a:gdLst>
                <a:gd name="T0" fmla="*/ 0 w 17138"/>
                <a:gd name="T1" fmla="*/ 0 h 21445"/>
                <a:gd name="T2" fmla="*/ 0 w 17138"/>
                <a:gd name="T3" fmla="*/ 0 h 21445"/>
                <a:gd name="T4" fmla="*/ 0 w 17138"/>
                <a:gd name="T5" fmla="*/ 0 h 214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138" h="21445" fill="none" extrusionOk="0">
                  <a:moveTo>
                    <a:pt x="17137" y="13147"/>
                  </a:moveTo>
                  <a:cubicBezTo>
                    <a:pt x="13599" y="17758"/>
                    <a:pt x="8353" y="20749"/>
                    <a:pt x="2583" y="21445"/>
                  </a:cubicBezTo>
                </a:path>
                <a:path w="17138" h="21445" stroke="0" extrusionOk="0">
                  <a:moveTo>
                    <a:pt x="17137" y="13147"/>
                  </a:moveTo>
                  <a:cubicBezTo>
                    <a:pt x="13599" y="17758"/>
                    <a:pt x="8353" y="20749"/>
                    <a:pt x="2583" y="21445"/>
                  </a:cubicBezTo>
                  <a:lnTo>
                    <a:pt x="0" y="0"/>
                  </a:lnTo>
                  <a:lnTo>
                    <a:pt x="17137" y="13147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rc 202"/>
            <p:cNvSpPr>
              <a:spLocks/>
            </p:cNvSpPr>
            <p:nvPr/>
          </p:nvSpPr>
          <p:spPr bwMode="auto">
            <a:xfrm flipH="1" flipV="1">
              <a:off x="5266" y="867"/>
              <a:ext cx="254" cy="184"/>
            </a:xfrm>
            <a:custGeom>
              <a:avLst/>
              <a:gdLst>
                <a:gd name="T0" fmla="*/ 0 w 18296"/>
                <a:gd name="T1" fmla="*/ 0 h 21127"/>
                <a:gd name="T2" fmla="*/ 0 w 18296"/>
                <a:gd name="T3" fmla="*/ 0 h 21127"/>
                <a:gd name="T4" fmla="*/ 0 w 18296"/>
                <a:gd name="T5" fmla="*/ 0 h 211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96" h="21127" fill="none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</a:path>
                <a:path w="18296" h="21127" stroke="0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  <a:lnTo>
                    <a:pt x="0" y="0"/>
                  </a:lnTo>
                  <a:lnTo>
                    <a:pt x="18296" y="1148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Arc 203"/>
            <p:cNvSpPr>
              <a:spLocks/>
            </p:cNvSpPr>
            <p:nvPr/>
          </p:nvSpPr>
          <p:spPr bwMode="auto">
            <a:xfrm flipH="1" flipV="1">
              <a:off x="5040" y="1059"/>
              <a:ext cx="254" cy="184"/>
            </a:xfrm>
            <a:custGeom>
              <a:avLst/>
              <a:gdLst>
                <a:gd name="T0" fmla="*/ 0 w 18296"/>
                <a:gd name="T1" fmla="*/ 0 h 21127"/>
                <a:gd name="T2" fmla="*/ 0 w 18296"/>
                <a:gd name="T3" fmla="*/ 0 h 21127"/>
                <a:gd name="T4" fmla="*/ 0 w 18296"/>
                <a:gd name="T5" fmla="*/ 0 h 211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96" h="21127" fill="none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</a:path>
                <a:path w="18296" h="21127" stroke="0" extrusionOk="0">
                  <a:moveTo>
                    <a:pt x="18296" y="11480"/>
                  </a:moveTo>
                  <a:cubicBezTo>
                    <a:pt x="15190" y="16430"/>
                    <a:pt x="10211" y="19910"/>
                    <a:pt x="4495" y="21126"/>
                  </a:cubicBezTo>
                  <a:lnTo>
                    <a:pt x="0" y="0"/>
                  </a:lnTo>
                  <a:lnTo>
                    <a:pt x="18296" y="1148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" name="Object 204"/>
            <p:cNvGraphicFramePr>
              <a:graphicFrameLocks noChangeAspect="1"/>
            </p:cNvGraphicFramePr>
            <p:nvPr/>
          </p:nvGraphicFramePr>
          <p:xfrm>
            <a:off x="4431" y="1458"/>
            <a:ext cx="122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3" name="Equation" r:id="rId10" imgW="175225" imgH="198104" progId="Equation.3">
                    <p:embed/>
                  </p:oleObj>
                </mc:Choice>
                <mc:Fallback>
                  <p:oleObj name="Equation" r:id="rId10" imgW="175225" imgH="19810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1" y="1458"/>
                          <a:ext cx="122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" name="Group 206"/>
          <p:cNvGrpSpPr>
            <a:grpSpLocks/>
          </p:cNvGrpSpPr>
          <p:nvPr/>
        </p:nvGrpSpPr>
        <p:grpSpPr bwMode="auto">
          <a:xfrm>
            <a:off x="7076455" y="1986657"/>
            <a:ext cx="1104900" cy="365125"/>
            <a:chOff x="4720" y="1162"/>
            <a:chExt cx="696" cy="230"/>
          </a:xfrm>
        </p:grpSpPr>
        <p:sp>
          <p:nvSpPr>
            <p:cNvPr id="83" name="Line 64"/>
            <p:cNvSpPr>
              <a:spLocks noChangeShapeType="1"/>
            </p:cNvSpPr>
            <p:nvPr/>
          </p:nvSpPr>
          <p:spPr bwMode="auto">
            <a:xfrm flipH="1">
              <a:off x="4774" y="1296"/>
              <a:ext cx="336" cy="48"/>
            </a:xfrm>
            <a:prstGeom prst="line">
              <a:avLst/>
            </a:prstGeom>
            <a:noFill/>
            <a:ln w="28575">
              <a:solidFill>
                <a:srgbClr val="99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4" name="Object 63"/>
            <p:cNvGraphicFramePr>
              <a:graphicFrameLocks noChangeAspect="1"/>
            </p:cNvGraphicFramePr>
            <p:nvPr/>
          </p:nvGraphicFramePr>
          <p:xfrm>
            <a:off x="5136" y="1162"/>
            <a:ext cx="28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4" name="Equation" r:id="rId12" imgW="449545" imgH="365666" progId="Equation.3">
                    <p:embed/>
                  </p:oleObj>
                </mc:Choice>
                <mc:Fallback>
                  <p:oleObj name="Equation" r:id="rId12" imgW="449545" imgH="36566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162"/>
                          <a:ext cx="280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98"/>
            <p:cNvSpPr>
              <a:spLocks noChangeShapeType="1"/>
            </p:cNvSpPr>
            <p:nvPr/>
          </p:nvSpPr>
          <p:spPr bwMode="auto">
            <a:xfrm>
              <a:off x="4720" y="1344"/>
              <a:ext cx="48" cy="48"/>
            </a:xfrm>
            <a:prstGeom prst="line">
              <a:avLst/>
            </a:prstGeom>
            <a:noFill/>
            <a:ln w="28575">
              <a:solidFill>
                <a:srgbClr val="99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6" name="Group 101"/>
          <p:cNvGrpSpPr>
            <a:grpSpLocks/>
          </p:cNvGrpSpPr>
          <p:nvPr/>
        </p:nvGrpSpPr>
        <p:grpSpPr bwMode="auto">
          <a:xfrm>
            <a:off x="6387480" y="903982"/>
            <a:ext cx="1219200" cy="685800"/>
            <a:chOff x="2016" y="1680"/>
            <a:chExt cx="768" cy="432"/>
          </a:xfrm>
        </p:grpSpPr>
        <p:sp>
          <p:nvSpPr>
            <p:cNvPr id="87" name="Line 102"/>
            <p:cNvSpPr>
              <a:spLocks noChangeShapeType="1"/>
            </p:cNvSpPr>
            <p:nvPr/>
          </p:nvSpPr>
          <p:spPr bwMode="auto">
            <a:xfrm>
              <a:off x="2352" y="1680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103"/>
            <p:cNvSpPr>
              <a:spLocks noChangeShapeType="1"/>
            </p:cNvSpPr>
            <p:nvPr/>
          </p:nvSpPr>
          <p:spPr bwMode="auto">
            <a:xfrm>
              <a:off x="2352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9" name="Object 104"/>
            <p:cNvGraphicFramePr>
              <a:graphicFrameLocks noChangeAspect="1"/>
            </p:cNvGraphicFramePr>
            <p:nvPr/>
          </p:nvGraphicFramePr>
          <p:xfrm>
            <a:off x="2016" y="1872"/>
            <a:ext cx="24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5" name="公式" r:id="rId14" imgW="190535" imgH="137019" progId="Equation.3">
                    <p:embed/>
                  </p:oleObj>
                </mc:Choice>
                <mc:Fallback>
                  <p:oleObj name="公式" r:id="rId14" imgW="190535" imgH="1370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872"/>
                          <a:ext cx="24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105"/>
            <p:cNvSpPr>
              <a:spLocks noChangeShapeType="1"/>
            </p:cNvSpPr>
            <p:nvPr/>
          </p:nvSpPr>
          <p:spPr bwMode="auto">
            <a:xfrm flipV="1">
              <a:off x="2256" y="1776"/>
              <a:ext cx="24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1" name="Group 205"/>
          <p:cNvGrpSpPr>
            <a:grpSpLocks/>
          </p:cNvGrpSpPr>
          <p:nvPr/>
        </p:nvGrpSpPr>
        <p:grpSpPr bwMode="auto">
          <a:xfrm>
            <a:off x="6450980" y="1910457"/>
            <a:ext cx="622300" cy="441325"/>
            <a:chOff x="4312" y="1162"/>
            <a:chExt cx="392" cy="278"/>
          </a:xfrm>
        </p:grpSpPr>
        <p:sp>
          <p:nvSpPr>
            <p:cNvPr id="92" name="Freeform 107"/>
            <p:cNvSpPr>
              <a:spLocks/>
            </p:cNvSpPr>
            <p:nvPr/>
          </p:nvSpPr>
          <p:spPr bwMode="auto">
            <a:xfrm>
              <a:off x="4608" y="1344"/>
              <a:ext cx="96" cy="48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16" y="24"/>
                    <a:pt x="32" y="0"/>
                    <a:pt x="48" y="0"/>
                  </a:cubicBezTo>
                  <a:cubicBezTo>
                    <a:pt x="64" y="0"/>
                    <a:pt x="80" y="24"/>
                    <a:pt x="96" y="48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3" name="Object 108"/>
            <p:cNvGraphicFramePr>
              <a:graphicFrameLocks noChangeAspect="1"/>
            </p:cNvGraphicFramePr>
            <p:nvPr/>
          </p:nvGraphicFramePr>
          <p:xfrm>
            <a:off x="4312" y="1162"/>
            <a:ext cx="15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6" name="Equation" r:id="rId16" imgW="221157" imgH="274461" progId="Equation.3">
                    <p:embed/>
                  </p:oleObj>
                </mc:Choice>
                <mc:Fallback>
                  <p:oleObj name="Equation" r:id="rId16" imgW="221157" imgH="27446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2" y="1162"/>
                          <a:ext cx="152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109"/>
            <p:cNvSpPr>
              <a:spLocks noChangeShapeType="1"/>
            </p:cNvSpPr>
            <p:nvPr/>
          </p:nvSpPr>
          <p:spPr bwMode="auto">
            <a:xfrm>
              <a:off x="4464" y="1296"/>
              <a:ext cx="192" cy="14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5" name="Group 110"/>
          <p:cNvGrpSpPr>
            <a:grpSpLocks/>
          </p:cNvGrpSpPr>
          <p:nvPr/>
        </p:nvGrpSpPr>
        <p:grpSpPr bwMode="auto">
          <a:xfrm>
            <a:off x="6920880" y="1589782"/>
            <a:ext cx="457200" cy="990600"/>
            <a:chOff x="2352" y="2112"/>
            <a:chExt cx="288" cy="624"/>
          </a:xfrm>
        </p:grpSpPr>
        <p:graphicFrame>
          <p:nvGraphicFramePr>
            <p:cNvPr id="96" name="Object 111"/>
            <p:cNvGraphicFramePr>
              <a:graphicFrameLocks noChangeAspect="1"/>
            </p:cNvGraphicFramePr>
            <p:nvPr/>
          </p:nvGraphicFramePr>
          <p:xfrm>
            <a:off x="2419" y="216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7" name="公式" r:id="rId18" imgW="68474" imgH="83993" progId="Equation.3">
                    <p:embed/>
                  </p:oleObj>
                </mc:Choice>
                <mc:Fallback>
                  <p:oleObj name="公式" r:id="rId18" imgW="68474" imgH="839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9" y="216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112"/>
            <p:cNvSpPr>
              <a:spLocks noChangeShapeType="1"/>
            </p:cNvSpPr>
            <p:nvPr/>
          </p:nvSpPr>
          <p:spPr bwMode="auto">
            <a:xfrm flipV="1">
              <a:off x="2352" y="2112"/>
              <a:ext cx="288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8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761658"/>
              </p:ext>
            </p:extLst>
          </p:nvPr>
        </p:nvGraphicFramePr>
        <p:xfrm>
          <a:off x="7149480" y="1127820"/>
          <a:ext cx="36353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8" name="Equation" r:id="rId20" imgW="342794" imgH="365666" progId="Equation.3">
                  <p:embed/>
                </p:oleObj>
              </mc:Choice>
              <mc:Fallback>
                <p:oleObj name="Equation" r:id="rId20" imgW="342794" imgH="36566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480" y="1127820"/>
                        <a:ext cx="363538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Line 168"/>
          <p:cNvSpPr>
            <a:spLocks noChangeShapeType="1"/>
          </p:cNvSpPr>
          <p:nvPr/>
        </p:nvSpPr>
        <p:spPr bwMode="auto">
          <a:xfrm flipV="1">
            <a:off x="7403480" y="1118295"/>
            <a:ext cx="207963" cy="4603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" name="Group 170"/>
          <p:cNvGrpSpPr>
            <a:grpSpLocks/>
          </p:cNvGrpSpPr>
          <p:nvPr/>
        </p:nvGrpSpPr>
        <p:grpSpPr bwMode="auto">
          <a:xfrm>
            <a:off x="6920880" y="1437382"/>
            <a:ext cx="685800" cy="1828800"/>
            <a:chOff x="4608" y="864"/>
            <a:chExt cx="432" cy="1152"/>
          </a:xfrm>
        </p:grpSpPr>
        <p:sp>
          <p:nvSpPr>
            <p:cNvPr id="102" name="Line 171"/>
            <p:cNvSpPr>
              <a:spLocks noChangeShapeType="1"/>
            </p:cNvSpPr>
            <p:nvPr/>
          </p:nvSpPr>
          <p:spPr bwMode="auto">
            <a:xfrm>
              <a:off x="4896" y="960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172"/>
            <p:cNvSpPr>
              <a:spLocks noChangeShapeType="1"/>
            </p:cNvSpPr>
            <p:nvPr/>
          </p:nvSpPr>
          <p:spPr bwMode="auto">
            <a:xfrm>
              <a:off x="5040" y="864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73"/>
            <p:cNvSpPr>
              <a:spLocks noChangeShapeType="1"/>
            </p:cNvSpPr>
            <p:nvPr/>
          </p:nvSpPr>
          <p:spPr bwMode="auto">
            <a:xfrm>
              <a:off x="4608" y="1584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74"/>
            <p:cNvSpPr>
              <a:spLocks noChangeShapeType="1"/>
            </p:cNvSpPr>
            <p:nvPr/>
          </p:nvSpPr>
          <p:spPr bwMode="auto">
            <a:xfrm>
              <a:off x="4608" y="1584"/>
              <a:ext cx="432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6" name="Group 175"/>
          <p:cNvGrpSpPr>
            <a:grpSpLocks/>
          </p:cNvGrpSpPr>
          <p:nvPr/>
        </p:nvGrpSpPr>
        <p:grpSpPr bwMode="auto">
          <a:xfrm>
            <a:off x="6768480" y="2656582"/>
            <a:ext cx="228600" cy="381000"/>
            <a:chOff x="4512" y="1632"/>
            <a:chExt cx="144" cy="240"/>
          </a:xfrm>
        </p:grpSpPr>
        <p:graphicFrame>
          <p:nvGraphicFramePr>
            <p:cNvPr id="107" name="Object 176"/>
            <p:cNvGraphicFramePr>
              <a:graphicFrameLocks noChangeAspect="1"/>
            </p:cNvGraphicFramePr>
            <p:nvPr/>
          </p:nvGraphicFramePr>
          <p:xfrm>
            <a:off x="4512" y="1692"/>
            <a:ext cx="137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09" name="Equation" r:id="rId22" imgW="198191" imgH="274461" progId="Equation.3">
                    <p:embed/>
                  </p:oleObj>
                </mc:Choice>
                <mc:Fallback>
                  <p:oleObj name="Equation" r:id="rId22" imgW="198191" imgH="27446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692"/>
                          <a:ext cx="137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Freeform 177"/>
            <p:cNvSpPr>
              <a:spLocks/>
            </p:cNvSpPr>
            <p:nvPr/>
          </p:nvSpPr>
          <p:spPr bwMode="auto">
            <a:xfrm>
              <a:off x="4560" y="1632"/>
              <a:ext cx="96" cy="45"/>
            </a:xfrm>
            <a:custGeom>
              <a:avLst/>
              <a:gdLst>
                <a:gd name="T0" fmla="*/ 0 w 96"/>
                <a:gd name="T1" fmla="*/ 0 h 104"/>
                <a:gd name="T2" fmla="*/ 48 w 96"/>
                <a:gd name="T3" fmla="*/ 1 h 104"/>
                <a:gd name="T4" fmla="*/ 96 w 96"/>
                <a:gd name="T5" fmla="*/ 1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104">
                  <a:moveTo>
                    <a:pt x="0" y="0"/>
                  </a:moveTo>
                  <a:cubicBezTo>
                    <a:pt x="16" y="44"/>
                    <a:pt x="32" y="88"/>
                    <a:pt x="48" y="96"/>
                  </a:cubicBezTo>
                  <a:cubicBezTo>
                    <a:pt x="64" y="104"/>
                    <a:pt x="80" y="76"/>
                    <a:pt x="96" y="48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" name="Group 207"/>
          <p:cNvGrpSpPr>
            <a:grpSpLocks/>
          </p:cNvGrpSpPr>
          <p:nvPr/>
        </p:nvGrpSpPr>
        <p:grpSpPr bwMode="auto">
          <a:xfrm>
            <a:off x="6931993" y="2732782"/>
            <a:ext cx="422275" cy="822325"/>
            <a:chOff x="4615" y="1680"/>
            <a:chExt cx="266" cy="518"/>
          </a:xfrm>
        </p:grpSpPr>
        <p:sp>
          <p:nvSpPr>
            <p:cNvPr id="110" name="Line 179"/>
            <p:cNvSpPr>
              <a:spLocks noChangeShapeType="1"/>
            </p:cNvSpPr>
            <p:nvPr/>
          </p:nvSpPr>
          <p:spPr bwMode="auto">
            <a:xfrm flipV="1">
              <a:off x="4752" y="168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1" name="Object 180"/>
            <p:cNvGraphicFramePr>
              <a:graphicFrameLocks noChangeAspect="1"/>
            </p:cNvGraphicFramePr>
            <p:nvPr/>
          </p:nvGraphicFramePr>
          <p:xfrm>
            <a:off x="4615" y="2011"/>
            <a:ext cx="266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10" name="Equation" r:id="rId24" imgW="426578" imgH="289733" progId="Equation.3">
                    <p:embed/>
                  </p:oleObj>
                </mc:Choice>
                <mc:Fallback>
                  <p:oleObj name="Equation" r:id="rId24" imgW="426578" imgH="28973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5" y="2011"/>
                          <a:ext cx="266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6229" name="Picture 37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t="13873" r="41859" b="71396"/>
          <a:stretch/>
        </p:blipFill>
        <p:spPr bwMode="auto">
          <a:xfrm>
            <a:off x="576349" y="947294"/>
            <a:ext cx="382597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230" name="Picture 38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t="28563" r="28485" b="46862"/>
          <a:stretch/>
        </p:blipFill>
        <p:spPr bwMode="auto">
          <a:xfrm>
            <a:off x="349514" y="2223724"/>
            <a:ext cx="5458120" cy="88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232" name="Picture 40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8"/>
          <a:stretch/>
        </p:blipFill>
        <p:spPr bwMode="auto">
          <a:xfrm>
            <a:off x="1113020" y="1515813"/>
            <a:ext cx="2752627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b="80869"/>
          <a:stretch/>
        </p:blipFill>
        <p:spPr bwMode="auto">
          <a:xfrm>
            <a:off x="563285" y="4789856"/>
            <a:ext cx="7514262" cy="70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233" name="Picture 41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66704" r="26982"/>
          <a:stretch/>
        </p:blipFill>
        <p:spPr bwMode="auto">
          <a:xfrm>
            <a:off x="1245587" y="3113609"/>
            <a:ext cx="3120929" cy="53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234" name="Picture 42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 t="30386" b="36731"/>
          <a:stretch/>
        </p:blipFill>
        <p:spPr bwMode="auto">
          <a:xfrm>
            <a:off x="526274" y="3626526"/>
            <a:ext cx="4522607" cy="53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5949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517"/>
            <a:ext cx="7666037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9548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2"/>
            <a:ext cx="5822950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07757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63D4C8C3-F7F2-40AB-8D17-FE7F1C60E477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50" b="90057"/>
          <a:stretch>
            <a:fillRect/>
          </a:stretch>
        </p:blipFill>
        <p:spPr bwMode="auto">
          <a:xfrm>
            <a:off x="468313" y="260350"/>
            <a:ext cx="4119562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35976" r="5589"/>
          <a:stretch>
            <a:fillRect/>
          </a:stretch>
        </p:blipFill>
        <p:spPr bwMode="auto">
          <a:xfrm>
            <a:off x="266700" y="2468563"/>
            <a:ext cx="6249988" cy="189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9943" b="79216"/>
          <a:stretch>
            <a:fillRect/>
          </a:stretch>
        </p:blipFill>
        <p:spPr bwMode="auto">
          <a:xfrm>
            <a:off x="971550" y="712788"/>
            <a:ext cx="6402388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90538" y="1236663"/>
            <a:ext cx="8485187" cy="542925"/>
            <a:chOff x="490359" y="1236695"/>
            <a:chExt cx="8484947" cy="542400"/>
          </a:xfrm>
        </p:grpSpPr>
        <p:pic>
          <p:nvPicPr>
            <p:cNvPr id="10036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34448" r="2528" b="32776"/>
            <a:stretch>
              <a:fillRect/>
            </a:stretch>
          </p:blipFill>
          <p:spPr bwMode="auto">
            <a:xfrm>
              <a:off x="490359" y="1289937"/>
              <a:ext cx="6674177" cy="479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0364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38" r="72061"/>
            <a:stretch>
              <a:fillRect/>
            </a:stretch>
          </p:blipFill>
          <p:spPr bwMode="auto">
            <a:xfrm>
              <a:off x="7112051" y="1236695"/>
              <a:ext cx="1863255" cy="54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90538" y="1828800"/>
            <a:ext cx="6991350" cy="519113"/>
            <a:chOff x="182898" y="1942586"/>
            <a:chExt cx="6991966" cy="519375"/>
          </a:xfrm>
        </p:grpSpPr>
        <p:pic>
          <p:nvPicPr>
            <p:cNvPr id="10036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" t="39230" r="3226" b="50676"/>
            <a:stretch>
              <a:fillRect/>
            </a:stretch>
          </p:blipFill>
          <p:spPr bwMode="auto">
            <a:xfrm>
              <a:off x="182898" y="1942586"/>
              <a:ext cx="6225679" cy="491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0362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87715"/>
            <a:stretch>
              <a:fillRect/>
            </a:stretch>
          </p:blipFill>
          <p:spPr bwMode="auto">
            <a:xfrm>
              <a:off x="6361442" y="1971423"/>
              <a:ext cx="813422" cy="490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036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2708275"/>
            <a:ext cx="2209800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0" b="73121"/>
          <a:stretch/>
        </p:blipFill>
        <p:spPr bwMode="auto">
          <a:xfrm>
            <a:off x="827585" y="548680"/>
            <a:ext cx="5922008" cy="969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6740" r="30386" b="44224"/>
          <a:stretch/>
        </p:blipFill>
        <p:spPr bwMode="auto">
          <a:xfrm>
            <a:off x="899592" y="1545996"/>
            <a:ext cx="5262130" cy="104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56823" r="30386"/>
          <a:stretch/>
        </p:blipFill>
        <p:spPr bwMode="auto">
          <a:xfrm>
            <a:off x="900941" y="2626373"/>
            <a:ext cx="5262130" cy="155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5" y="325370"/>
            <a:ext cx="2033446" cy="244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68" y="2989932"/>
            <a:ext cx="2630515" cy="288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81495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24-</a:t>
            </a:r>
            <a:fld id="{F8556EFA-7040-45CB-9DB6-F8D264D5109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76672"/>
            <a:ext cx="7742237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90645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439738" y="260350"/>
          <a:ext cx="8380412" cy="169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0" name="Document" r:id="rId3" imgW="5786722" imgH="1181229" progId="Word.Document.8">
                  <p:embed/>
                </p:oleObj>
              </mc:Choice>
              <mc:Fallback>
                <p:oleObj name="Document" r:id="rId3" imgW="5786722" imgH="118122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260350"/>
                        <a:ext cx="8380412" cy="169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31800" y="1412875"/>
          <a:ext cx="8262938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1" name="Document" r:id="rId5" imgW="5687654" imgH="906437" progId="Word.Document.8">
                  <p:embed/>
                </p:oleObj>
              </mc:Choice>
              <mc:Fallback>
                <p:oleObj name="Document" r:id="rId5" imgW="5687654" imgH="90643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412875"/>
                        <a:ext cx="8262938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65138" y="3074988"/>
          <a:ext cx="8412162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2" name="Document" r:id="rId7" imgW="5887140" imgH="2403489" progId="Word.Document.8">
                  <p:embed/>
                </p:oleObj>
              </mc:Choice>
              <mc:Fallback>
                <p:oleObj name="Document" r:id="rId7" imgW="5887140" imgH="240348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074988"/>
                        <a:ext cx="8412162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1989138"/>
          <a:ext cx="8262937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3" name="Document" r:id="rId9" imgW="5687654" imgH="803052" progId="Word.Document.8">
                  <p:embed/>
                </p:oleObj>
              </mc:Choice>
              <mc:Fallback>
                <p:oleObj name="Document" r:id="rId9" imgW="5687654" imgH="80305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989138"/>
                        <a:ext cx="8262937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65138" y="2560638"/>
          <a:ext cx="826293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4" name="Document" r:id="rId11" imgW="5759188" imgH="534199" progId="Word.Document.8">
                  <p:embed/>
                </p:oleObj>
              </mc:Choice>
              <mc:Fallback>
                <p:oleObj name="Document" r:id="rId11" imgW="5759188" imgH="534199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560638"/>
                        <a:ext cx="8262937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灯片编号占位符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4E8A5076-17F8-43B9-B5E9-52AA66BA4E76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32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82600" y="260350"/>
          <a:ext cx="8361363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27" name="Document" r:id="rId3" imgW="5712489" imgH="1189057" progId="Word.Document.8">
                  <p:embed/>
                </p:oleObj>
              </mc:Choice>
              <mc:Fallback>
                <p:oleObj name="Document" r:id="rId3" imgW="5712489" imgH="118905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60350"/>
                        <a:ext cx="8361363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68313" y="1700213"/>
          <a:ext cx="836295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28" name="Document" r:id="rId5" imgW="5616660" imgH="526370" progId="Word.Document.8">
                  <p:embed/>
                </p:oleObj>
              </mc:Choice>
              <mc:Fallback>
                <p:oleObj name="Document" r:id="rId5" imgW="5616660" imgH="5263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8362950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1813" y="2133600"/>
          <a:ext cx="8478837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29" name="Document" r:id="rId7" imgW="5761348" imgH="1224419" progId="Word.Document.8">
                  <p:embed/>
                </p:oleObj>
              </mc:Choice>
              <mc:Fallback>
                <p:oleObj name="Document" r:id="rId7" imgW="5761348" imgH="1224419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133600"/>
                        <a:ext cx="8478837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565150" y="2997200"/>
          <a:ext cx="8329613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30" name="Document" r:id="rId9" imgW="5684145" imgH="990656" progId="Word.Document.8">
                  <p:embed/>
                </p:oleObj>
              </mc:Choice>
              <mc:Fallback>
                <p:oleObj name="Document" r:id="rId9" imgW="5684145" imgH="99065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2997200"/>
                        <a:ext cx="8329613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98475" y="4149725"/>
          <a:ext cx="8329613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31" name="Document" r:id="rId11" imgW="5684145" imgH="895370" progId="Word.Document.8">
                  <p:embed/>
                </p:oleObj>
              </mc:Choice>
              <mc:Fallback>
                <p:oleObj name="Document" r:id="rId11" imgW="5684145" imgH="89537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4149725"/>
                        <a:ext cx="8329613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465138" y="4813300"/>
          <a:ext cx="8329612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32" name="Document" r:id="rId13" imgW="5684145" imgH="1167733" progId="Word.Document.8">
                  <p:embed/>
                </p:oleObj>
              </mc:Choice>
              <mc:Fallback>
                <p:oleObj name="Document" r:id="rId13" imgW="5684145" imgH="1167733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813300"/>
                        <a:ext cx="8329612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65" name="Picture 13" descr="C:\Users\Ningrj\AppData\Roaming\Tencent\Users\767623779\QQ\WinTemp\RichOle\4Q52E`7E4Y[{~N{L1]C5ODD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984250"/>
            <a:ext cx="2052637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6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3F0502AA-FAE9-46EB-9AB9-5D5FD248503C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33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82600" y="266700"/>
          <a:ext cx="826293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2" name="Document" r:id="rId3" imgW="5712489" imgH="1189057" progId="Word.Document.8">
                  <p:embed/>
                </p:oleObj>
              </mc:Choice>
              <mc:Fallback>
                <p:oleObj name="Document" r:id="rId3" imgW="5712489" imgH="118905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66700"/>
                        <a:ext cx="8262938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68313" y="1628775"/>
          <a:ext cx="83629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3" name="Document" r:id="rId5" imgW="5616660" imgH="526910" progId="Word.Document.8">
                  <p:embed/>
                </p:oleObj>
              </mc:Choice>
              <mc:Fallback>
                <p:oleObj name="Document" r:id="rId5" imgW="5616660" imgH="52691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628775"/>
                        <a:ext cx="836295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1813" y="2133600"/>
          <a:ext cx="8478837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4" name="Document" r:id="rId7" imgW="5761348" imgH="1223879" progId="Word.Document.8">
                  <p:embed/>
                </p:oleObj>
              </mc:Choice>
              <mc:Fallback>
                <p:oleObj name="Document" r:id="rId7" imgW="5761348" imgH="1223879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133600"/>
                        <a:ext cx="8478837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468313" y="2492375"/>
          <a:ext cx="8329612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5" name="Document" r:id="rId9" imgW="5684145" imgH="990656" progId="Word.Document.8">
                  <p:embed/>
                </p:oleObj>
              </mc:Choice>
              <mc:Fallback>
                <p:oleObj name="Document" r:id="rId9" imgW="5684145" imgH="99065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92375"/>
                        <a:ext cx="8329612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98475" y="3141663"/>
          <a:ext cx="83296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6" name="Document" r:id="rId11" imgW="5684145" imgH="566321" progId="Word.Document.8">
                  <p:embed/>
                </p:oleObj>
              </mc:Choice>
              <mc:Fallback>
                <p:oleObj name="Document" r:id="rId11" imgW="5684145" imgH="5663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141663"/>
                        <a:ext cx="832961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468313" y="4149725"/>
          <a:ext cx="8329612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7" name="Document" r:id="rId13" imgW="5684145" imgH="1585050" progId="Word.Document.8">
                  <p:embed/>
                </p:oleObj>
              </mc:Choice>
              <mc:Fallback>
                <p:oleObj name="Document" r:id="rId13" imgW="5684145" imgH="15850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49725"/>
                        <a:ext cx="8329612" cy="217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465138" y="3500438"/>
          <a:ext cx="83296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8" name="Document" r:id="rId15" imgW="5684145" imgH="702637" progId="Word.Document.8">
                  <p:embed/>
                </p:oleObj>
              </mc:Choice>
              <mc:Fallback>
                <p:oleObj name="Document" r:id="rId15" imgW="5684145" imgH="70263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500438"/>
                        <a:ext cx="8329612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90" name="Picture 14" descr="C:\Users\Ningrj\AppData\Roaming\Tencent\Users\767623779\QQ\WinTemp\RichOle\OG5JE%4$W1F~V_G3(L}F{K6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230313"/>
            <a:ext cx="19081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1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C235AE9D-D62E-419B-9E86-502E19FC99E6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34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7BC14A28-AAE4-47F3-AC80-2C0DC0DAB670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35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12390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333375"/>
            <a:ext cx="80200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34D2906C-D0C0-4CD3-BBEC-A2692F80B2B8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36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864076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76550"/>
            <a:ext cx="24193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2876550"/>
            <a:ext cx="54387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1905000" cy="60960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ea typeface="楷体_GB2312" pitchFamily="49" charset="-122"/>
              </a:rPr>
              <a:t>3.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</a:t>
            </a:r>
            <a:endParaRPr lang="zh-CN" altLang="en-US" sz="2800" b="1" smtClean="0">
              <a:ea typeface="楷体_GB2312" pitchFamily="49" charset="-122"/>
            </a:endParaRPr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1679575" y="381000"/>
          <a:ext cx="66262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7" name="Equation" r:id="rId3" imgW="6591335" imgH="731331" progId="Equation.3">
                  <p:embed/>
                </p:oleObj>
              </mc:Choice>
              <mc:Fallback>
                <p:oleObj name="Equation" r:id="rId3" imgW="6591335" imgH="73133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381000"/>
                        <a:ext cx="66262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8229600" y="395288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其中</a:t>
            </a:r>
          </a:p>
        </p:txBody>
      </p:sp>
      <p:graphicFrame>
        <p:nvGraphicFramePr>
          <p:cNvPr id="73734" name="Object 6"/>
          <p:cNvGraphicFramePr>
            <a:graphicFrameLocks noChangeAspect="1"/>
          </p:cNvGraphicFramePr>
          <p:nvPr/>
        </p:nvGraphicFramePr>
        <p:xfrm>
          <a:off x="400050" y="1133475"/>
          <a:ext cx="56959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8" name="Equation" r:id="rId5" imgW="5593151" imgH="807689" progId="Equation.3">
                  <p:embed/>
                </p:oleObj>
              </mc:Choice>
              <mc:Fallback>
                <p:oleObj name="Equation" r:id="rId5" imgW="5593151" imgH="80768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133475"/>
                        <a:ext cx="56959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304800" y="2147888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73737" name="Object 9"/>
          <p:cNvGraphicFramePr>
            <a:graphicFrameLocks noChangeAspect="1"/>
          </p:cNvGraphicFramePr>
          <p:nvPr/>
        </p:nvGraphicFramePr>
        <p:xfrm>
          <a:off x="941388" y="2133600"/>
          <a:ext cx="3086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9" name="Equation" r:id="rId7" imgW="3048142" imgH="685941" progId="Equation.3">
                  <p:embed/>
                </p:oleObj>
              </mc:Choice>
              <mc:Fallback>
                <p:oleObj name="Equation" r:id="rId7" imgW="3048142" imgH="68594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2133600"/>
                        <a:ext cx="3086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1282700" y="28956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利用对称性</a:t>
            </a:r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1295400" y="28956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740" name="Object 12"/>
          <p:cNvGraphicFramePr>
            <a:graphicFrameLocks noChangeAspect="1"/>
          </p:cNvGraphicFramePr>
          <p:nvPr/>
        </p:nvGraphicFramePr>
        <p:xfrm>
          <a:off x="1219200" y="3568700"/>
          <a:ext cx="42767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0" name="Equation" r:id="rId9" imgW="4236862" imgH="807689" progId="Equation.3">
                  <p:embed/>
                </p:oleObj>
              </mc:Choice>
              <mc:Fallback>
                <p:oleObj name="Equation" r:id="rId9" imgW="4236862" imgH="8076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68700"/>
                        <a:ext cx="42767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1" name="Object 13"/>
          <p:cNvGraphicFramePr>
            <a:graphicFrameLocks noChangeAspect="1"/>
          </p:cNvGraphicFramePr>
          <p:nvPr/>
        </p:nvGraphicFramePr>
        <p:xfrm>
          <a:off x="1168400" y="4552950"/>
          <a:ext cx="4470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1" name="Equation" r:id="rId11" imgW="4427397" imgH="822960" progId="Equation.3">
                  <p:embed/>
                </p:oleObj>
              </mc:Choice>
              <mc:Fallback>
                <p:oleObj name="Equation" r:id="rId11" imgW="4427397" imgH="8229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4552950"/>
                        <a:ext cx="4470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2" name="Object 14"/>
          <p:cNvGraphicFramePr>
            <a:graphicFrameLocks noChangeAspect="1"/>
          </p:cNvGraphicFramePr>
          <p:nvPr/>
        </p:nvGraphicFramePr>
        <p:xfrm>
          <a:off x="1219200" y="5480050"/>
          <a:ext cx="4114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2" name="Equation" r:id="rId13" imgW="4076523" imgH="822960" progId="Equation.3">
                  <p:embed/>
                </p:oleObj>
              </mc:Choice>
              <mc:Fallback>
                <p:oleObj name="Equation" r:id="rId13" imgW="4076523" imgH="82296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80050"/>
                        <a:ext cx="4114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3" name="Object 15"/>
          <p:cNvGraphicFramePr>
            <a:graphicFrameLocks noChangeAspect="1"/>
          </p:cNvGraphicFramePr>
          <p:nvPr/>
        </p:nvGraphicFramePr>
        <p:xfrm>
          <a:off x="5346700" y="5715000"/>
          <a:ext cx="901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3" name="Equation" r:id="rId15" imgW="861237" imgH="274461" progId="Equation.3">
                  <p:embed/>
                </p:oleObj>
              </mc:Choice>
              <mc:Fallback>
                <p:oleObj name="Equation" r:id="rId15" imgW="861237" imgH="27446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5715000"/>
                        <a:ext cx="901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73" name="Group 45"/>
          <p:cNvGrpSpPr>
            <a:grpSpLocks/>
          </p:cNvGrpSpPr>
          <p:nvPr/>
        </p:nvGrpSpPr>
        <p:grpSpPr bwMode="auto">
          <a:xfrm>
            <a:off x="6934200" y="3124200"/>
            <a:ext cx="1892300" cy="2744788"/>
            <a:chOff x="4368" y="1968"/>
            <a:chExt cx="1192" cy="1729"/>
          </a:xfrm>
        </p:grpSpPr>
        <p:sp>
          <p:nvSpPr>
            <p:cNvPr id="128031" name="Freeform 2"/>
            <p:cNvSpPr>
              <a:spLocks/>
            </p:cNvSpPr>
            <p:nvPr/>
          </p:nvSpPr>
          <p:spPr bwMode="auto">
            <a:xfrm>
              <a:off x="4608" y="2976"/>
              <a:ext cx="480" cy="312"/>
            </a:xfrm>
            <a:custGeom>
              <a:avLst/>
              <a:gdLst>
                <a:gd name="T0" fmla="*/ 0 w 480"/>
                <a:gd name="T1" fmla="*/ 48 h 312"/>
                <a:gd name="T2" fmla="*/ 192 w 480"/>
                <a:gd name="T3" fmla="*/ 288 h 312"/>
                <a:gd name="T4" fmla="*/ 384 w 480"/>
                <a:gd name="T5" fmla="*/ 192 h 312"/>
                <a:gd name="T6" fmla="*/ 480 w 480"/>
                <a:gd name="T7" fmla="*/ 0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312">
                  <a:moveTo>
                    <a:pt x="0" y="48"/>
                  </a:moveTo>
                  <a:cubicBezTo>
                    <a:pt x="64" y="156"/>
                    <a:pt x="128" y="264"/>
                    <a:pt x="192" y="288"/>
                  </a:cubicBezTo>
                  <a:cubicBezTo>
                    <a:pt x="256" y="312"/>
                    <a:pt x="336" y="240"/>
                    <a:pt x="384" y="192"/>
                  </a:cubicBezTo>
                  <a:cubicBezTo>
                    <a:pt x="432" y="144"/>
                    <a:pt x="456" y="72"/>
                    <a:pt x="480" y="0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32" name="Freeform 17"/>
            <p:cNvSpPr>
              <a:spLocks/>
            </p:cNvSpPr>
            <p:nvPr/>
          </p:nvSpPr>
          <p:spPr bwMode="auto">
            <a:xfrm>
              <a:off x="4368" y="2304"/>
              <a:ext cx="960" cy="960"/>
            </a:xfrm>
            <a:custGeom>
              <a:avLst/>
              <a:gdLst>
                <a:gd name="T0" fmla="*/ 0 w 960"/>
                <a:gd name="T1" fmla="*/ 0 h 960"/>
                <a:gd name="T2" fmla="*/ 96 w 960"/>
                <a:gd name="T3" fmla="*/ 384 h 960"/>
                <a:gd name="T4" fmla="*/ 240 w 960"/>
                <a:gd name="T5" fmla="*/ 720 h 960"/>
                <a:gd name="T6" fmla="*/ 480 w 960"/>
                <a:gd name="T7" fmla="*/ 960 h 960"/>
                <a:gd name="T8" fmla="*/ 720 w 960"/>
                <a:gd name="T9" fmla="*/ 720 h 960"/>
                <a:gd name="T10" fmla="*/ 864 w 960"/>
                <a:gd name="T11" fmla="*/ 384 h 960"/>
                <a:gd name="T12" fmla="*/ 960 w 960"/>
                <a:gd name="T13" fmla="*/ 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0" h="960">
                  <a:moveTo>
                    <a:pt x="0" y="0"/>
                  </a:moveTo>
                  <a:cubicBezTo>
                    <a:pt x="28" y="132"/>
                    <a:pt x="56" y="264"/>
                    <a:pt x="96" y="384"/>
                  </a:cubicBezTo>
                  <a:cubicBezTo>
                    <a:pt x="136" y="504"/>
                    <a:pt x="176" y="624"/>
                    <a:pt x="240" y="720"/>
                  </a:cubicBezTo>
                  <a:cubicBezTo>
                    <a:pt x="304" y="816"/>
                    <a:pt x="400" y="960"/>
                    <a:pt x="480" y="960"/>
                  </a:cubicBezTo>
                  <a:cubicBezTo>
                    <a:pt x="560" y="960"/>
                    <a:pt x="656" y="816"/>
                    <a:pt x="720" y="720"/>
                  </a:cubicBezTo>
                  <a:cubicBezTo>
                    <a:pt x="784" y="624"/>
                    <a:pt x="824" y="504"/>
                    <a:pt x="864" y="384"/>
                  </a:cubicBezTo>
                  <a:cubicBezTo>
                    <a:pt x="904" y="264"/>
                    <a:pt x="944" y="64"/>
                    <a:pt x="960" y="0"/>
                  </a:cubicBezTo>
                </a:path>
              </a:pathLst>
            </a:custGeom>
            <a:gradFill rotWithShape="0">
              <a:gsLst>
                <a:gs pos="0">
                  <a:srgbClr val="002F00"/>
                </a:gs>
                <a:gs pos="50000">
                  <a:srgbClr val="006600"/>
                </a:gs>
                <a:gs pos="100000">
                  <a:srgbClr val="002F00"/>
                </a:gs>
              </a:gsLst>
              <a:lin ang="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3" name="Rectangle 18"/>
            <p:cNvSpPr>
              <a:spLocks noChangeArrowheads="1"/>
            </p:cNvSpPr>
            <p:nvPr/>
          </p:nvSpPr>
          <p:spPr bwMode="auto">
            <a:xfrm>
              <a:off x="4608" y="3024"/>
              <a:ext cx="48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73747" name="Oval 19"/>
            <p:cNvSpPr>
              <a:spLocks noChangeArrowheads="1"/>
            </p:cNvSpPr>
            <p:nvPr/>
          </p:nvSpPr>
          <p:spPr bwMode="auto">
            <a:xfrm>
              <a:off x="4368" y="2208"/>
              <a:ext cx="960" cy="192"/>
            </a:xfrm>
            <a:prstGeom prst="ellipse">
              <a:avLst/>
            </a:pr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kumimoji="1" lang="zh-CN" altLang="en-US" sz="28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8035" name="Arc 20"/>
            <p:cNvSpPr>
              <a:spLocks/>
            </p:cNvSpPr>
            <p:nvPr/>
          </p:nvSpPr>
          <p:spPr bwMode="auto">
            <a:xfrm rot="10800000">
              <a:off x="4608" y="2993"/>
              <a:ext cx="479" cy="118"/>
            </a:xfrm>
            <a:custGeom>
              <a:avLst/>
              <a:gdLst>
                <a:gd name="T0" fmla="*/ 0 w 43200"/>
                <a:gd name="T1" fmla="*/ 0 h 28236"/>
                <a:gd name="T2" fmla="*/ 0 w 43200"/>
                <a:gd name="T3" fmla="*/ 0 h 28236"/>
                <a:gd name="T4" fmla="*/ 0 w 43200"/>
                <a:gd name="T5" fmla="*/ 0 h 28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8236" fill="none" extrusionOk="0">
                  <a:moveTo>
                    <a:pt x="1044" y="28236"/>
                  </a:moveTo>
                  <a:cubicBezTo>
                    <a:pt x="352" y="26092"/>
                    <a:pt x="0" y="2385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8236" stroke="0" extrusionOk="0">
                  <a:moveTo>
                    <a:pt x="1044" y="28236"/>
                  </a:moveTo>
                  <a:cubicBezTo>
                    <a:pt x="352" y="26092"/>
                    <a:pt x="0" y="23852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1044" y="28236"/>
                  </a:lnTo>
                  <a:close/>
                </a:path>
              </a:pathLst>
            </a:custGeom>
            <a:gradFill rotWithShape="0">
              <a:gsLst>
                <a:gs pos="0">
                  <a:srgbClr val="002F00"/>
                </a:gs>
                <a:gs pos="50000">
                  <a:srgbClr val="006600"/>
                </a:gs>
                <a:gs pos="100000">
                  <a:srgbClr val="002F00"/>
                </a:gs>
              </a:gsLst>
              <a:lin ang="0" scaled="1"/>
            </a:gradFill>
            <a:ln w="9525">
              <a:solidFill>
                <a:srgbClr val="33CC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036" name="Object 21"/>
            <p:cNvGraphicFramePr>
              <a:graphicFrameLocks noChangeAspect="1"/>
            </p:cNvGraphicFramePr>
            <p:nvPr/>
          </p:nvGraphicFramePr>
          <p:xfrm>
            <a:off x="4709" y="2217"/>
            <a:ext cx="129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4" name="Equation" r:id="rId17" imgW="175225" imgH="266826" progId="Equation.3">
                    <p:embed/>
                  </p:oleObj>
                </mc:Choice>
                <mc:Fallback>
                  <p:oleObj name="Equation" r:id="rId17" imgW="175225" imgH="266826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9" y="2217"/>
                          <a:ext cx="129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037" name="Arc 22"/>
            <p:cNvSpPr>
              <a:spLocks/>
            </p:cNvSpPr>
            <p:nvPr/>
          </p:nvSpPr>
          <p:spPr bwMode="auto">
            <a:xfrm>
              <a:off x="4608" y="2928"/>
              <a:ext cx="479" cy="96"/>
            </a:xfrm>
            <a:custGeom>
              <a:avLst/>
              <a:gdLst>
                <a:gd name="T0" fmla="*/ 0 w 43200"/>
                <a:gd name="T1" fmla="*/ 0 h 22947"/>
                <a:gd name="T2" fmla="*/ 0 w 43200"/>
                <a:gd name="T3" fmla="*/ 0 h 22947"/>
                <a:gd name="T4" fmla="*/ 0 w 43200"/>
                <a:gd name="T5" fmla="*/ 0 h 229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947" fill="none" extrusionOk="0">
                  <a:moveTo>
                    <a:pt x="42" y="22946"/>
                  </a:moveTo>
                  <a:cubicBezTo>
                    <a:pt x="14" y="22498"/>
                    <a:pt x="0" y="220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2947" stroke="0" extrusionOk="0">
                  <a:moveTo>
                    <a:pt x="42" y="22946"/>
                  </a:moveTo>
                  <a:cubicBezTo>
                    <a:pt x="14" y="22498"/>
                    <a:pt x="0" y="220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42" y="22946"/>
                  </a:lnTo>
                  <a:close/>
                </a:path>
              </a:pathLst>
            </a:custGeom>
            <a:gradFill rotWithShape="0">
              <a:gsLst>
                <a:gs pos="0">
                  <a:srgbClr val="002F00"/>
                </a:gs>
                <a:gs pos="50000">
                  <a:srgbClr val="006600"/>
                </a:gs>
                <a:gs pos="100000">
                  <a:srgbClr val="002F00"/>
                </a:gs>
              </a:gsLst>
              <a:lin ang="0" scaled="1"/>
            </a:gradFill>
            <a:ln w="6350">
              <a:solidFill>
                <a:srgbClr val="33CC33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038" name="Object 24"/>
            <p:cNvGraphicFramePr>
              <a:graphicFrameLocks noChangeAspect="1"/>
            </p:cNvGraphicFramePr>
            <p:nvPr/>
          </p:nvGraphicFramePr>
          <p:xfrm>
            <a:off x="4896" y="1968"/>
            <a:ext cx="129" cy="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5" name="Equation" r:id="rId19" imgW="175225" imgH="175197" progId="Equation.3">
                    <p:embed/>
                  </p:oleObj>
                </mc:Choice>
                <mc:Fallback>
                  <p:oleObj name="Equation" r:id="rId19" imgW="175225" imgH="175197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968"/>
                          <a:ext cx="129" cy="1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39" name="Object 25"/>
            <p:cNvGraphicFramePr>
              <a:graphicFrameLocks noChangeAspect="1"/>
            </p:cNvGraphicFramePr>
            <p:nvPr/>
          </p:nvGraphicFramePr>
          <p:xfrm>
            <a:off x="4542" y="3552"/>
            <a:ext cx="136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6" name="Equation" r:id="rId21" imgW="190535" imgH="198104" progId="Equation.3">
                    <p:embed/>
                  </p:oleObj>
                </mc:Choice>
                <mc:Fallback>
                  <p:oleObj name="Equation" r:id="rId21" imgW="190535" imgH="198104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3552"/>
                          <a:ext cx="136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40" name="Object 26"/>
            <p:cNvGraphicFramePr>
              <a:graphicFrameLocks noChangeAspect="1"/>
            </p:cNvGraphicFramePr>
            <p:nvPr/>
          </p:nvGraphicFramePr>
          <p:xfrm>
            <a:off x="4800" y="3293"/>
            <a:ext cx="129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7" name="Equation" r:id="rId23" imgW="175225" imgH="198104" progId="Equation.3">
                    <p:embed/>
                  </p:oleObj>
                </mc:Choice>
                <mc:Fallback>
                  <p:oleObj name="Equation" r:id="rId23" imgW="175225" imgH="198104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293"/>
                          <a:ext cx="129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41" name="Object 27"/>
            <p:cNvGraphicFramePr>
              <a:graphicFrameLocks noChangeAspect="1"/>
            </p:cNvGraphicFramePr>
            <p:nvPr/>
          </p:nvGraphicFramePr>
          <p:xfrm>
            <a:off x="5405" y="3361"/>
            <a:ext cx="146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8" name="Equation" r:id="rId25" imgW="198191" imgH="274461" progId="Equation.3">
                    <p:embed/>
                  </p:oleObj>
                </mc:Choice>
                <mc:Fallback>
                  <p:oleObj name="Equation" r:id="rId25" imgW="198191" imgH="274461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5" y="3361"/>
                          <a:ext cx="146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042" name="Line 28"/>
            <p:cNvSpPr>
              <a:spLocks noChangeShapeType="1"/>
            </p:cNvSpPr>
            <p:nvPr/>
          </p:nvSpPr>
          <p:spPr bwMode="auto">
            <a:xfrm flipV="1">
              <a:off x="4840" y="1968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3" name="Line 30"/>
            <p:cNvSpPr>
              <a:spLocks noChangeShapeType="1"/>
            </p:cNvSpPr>
            <p:nvPr/>
          </p:nvSpPr>
          <p:spPr bwMode="auto">
            <a:xfrm>
              <a:off x="4840" y="3264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4" name="Line 31"/>
            <p:cNvSpPr>
              <a:spLocks noChangeShapeType="1"/>
            </p:cNvSpPr>
            <p:nvPr/>
          </p:nvSpPr>
          <p:spPr bwMode="auto">
            <a:xfrm flipH="1">
              <a:off x="4456" y="3264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5" name="Line 32"/>
            <p:cNvSpPr>
              <a:spLocks noChangeShapeType="1"/>
            </p:cNvSpPr>
            <p:nvPr/>
          </p:nvSpPr>
          <p:spPr bwMode="auto">
            <a:xfrm flipV="1">
              <a:off x="4840" y="2304"/>
              <a:ext cx="0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046" name="Object 33"/>
            <p:cNvGraphicFramePr>
              <a:graphicFrameLocks noChangeAspect="1"/>
            </p:cNvGraphicFramePr>
            <p:nvPr/>
          </p:nvGraphicFramePr>
          <p:xfrm>
            <a:off x="4754" y="2928"/>
            <a:ext cx="90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19" name="Equation" r:id="rId27" imgW="114406" imgH="266826" progId="Equation.3">
                    <p:embed/>
                  </p:oleObj>
                </mc:Choice>
                <mc:Fallback>
                  <p:oleObj name="Equation" r:id="rId27" imgW="114406" imgH="266826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4" y="2928"/>
                          <a:ext cx="90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774" name="Group 46"/>
          <p:cNvGrpSpPr>
            <a:grpSpLocks/>
          </p:cNvGrpSpPr>
          <p:nvPr/>
        </p:nvGrpSpPr>
        <p:grpSpPr bwMode="auto">
          <a:xfrm>
            <a:off x="7107238" y="4156075"/>
            <a:ext cx="1795462" cy="708025"/>
            <a:chOff x="4477" y="2618"/>
            <a:chExt cx="1131" cy="446"/>
          </a:xfrm>
        </p:grpSpPr>
        <p:graphicFrame>
          <p:nvGraphicFramePr>
            <p:cNvPr id="128027" name="Object 36"/>
            <p:cNvGraphicFramePr>
              <a:graphicFrameLocks noChangeAspect="1"/>
            </p:cNvGraphicFramePr>
            <p:nvPr/>
          </p:nvGraphicFramePr>
          <p:xfrm>
            <a:off x="5328" y="2784"/>
            <a:ext cx="2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20" name="Equation" r:id="rId29" imgW="404037" imgH="403844" progId="Equation.3">
                    <p:embed/>
                  </p:oleObj>
                </mc:Choice>
                <mc:Fallback>
                  <p:oleObj name="Equation" r:id="rId29" imgW="404037" imgH="403844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2784"/>
                          <a:ext cx="28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65" name="Oval 37"/>
            <p:cNvSpPr>
              <a:spLocks noChangeArrowheads="1"/>
            </p:cNvSpPr>
            <p:nvPr/>
          </p:nvSpPr>
          <p:spPr bwMode="auto">
            <a:xfrm>
              <a:off x="4477" y="2618"/>
              <a:ext cx="748" cy="144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kumimoji="1" lang="zh-CN" altLang="en-US" sz="28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8029" name="Line 38"/>
            <p:cNvSpPr>
              <a:spLocks noChangeShapeType="1"/>
            </p:cNvSpPr>
            <p:nvPr/>
          </p:nvSpPr>
          <p:spPr bwMode="auto">
            <a:xfrm flipH="1" flipV="1">
              <a:off x="4936" y="2666"/>
              <a:ext cx="384" cy="192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0" name="Line 39"/>
            <p:cNvSpPr>
              <a:spLocks noChangeShapeType="1"/>
            </p:cNvSpPr>
            <p:nvPr/>
          </p:nvSpPr>
          <p:spPr bwMode="auto">
            <a:xfrm>
              <a:off x="4840" y="261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3768" name="Object 40"/>
          <p:cNvGraphicFramePr>
            <a:graphicFrameLocks noChangeAspect="1"/>
          </p:cNvGraphicFramePr>
          <p:nvPr/>
        </p:nvGraphicFramePr>
        <p:xfrm>
          <a:off x="3978275" y="2120900"/>
          <a:ext cx="51657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1" name="Equation" r:id="rId31" imgW="5128295" imgH="731331" progId="Equation.3">
                  <p:embed/>
                </p:oleObj>
              </mc:Choice>
              <mc:Fallback>
                <p:oleObj name="Equation" r:id="rId31" imgW="5128295" imgH="731331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275" y="2120900"/>
                        <a:ext cx="51657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69" name="Oval 41"/>
          <p:cNvSpPr>
            <a:spLocks noChangeArrowheads="1"/>
          </p:cNvSpPr>
          <p:nvPr/>
        </p:nvSpPr>
        <p:spPr bwMode="auto">
          <a:xfrm>
            <a:off x="5126038" y="1981200"/>
            <a:ext cx="266700" cy="9906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3770" name="Rectangle 42"/>
          <p:cNvSpPr>
            <a:spLocks noChangeArrowheads="1"/>
          </p:cNvSpPr>
          <p:nvPr/>
        </p:nvSpPr>
        <p:spPr bwMode="auto">
          <a:xfrm>
            <a:off x="2190750" y="2057400"/>
            <a:ext cx="381000" cy="6096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73771" name="Object 43"/>
          <p:cNvGraphicFramePr>
            <a:graphicFrameLocks noChangeAspect="1"/>
          </p:cNvGraphicFramePr>
          <p:nvPr/>
        </p:nvGraphicFramePr>
        <p:xfrm>
          <a:off x="5537200" y="3810000"/>
          <a:ext cx="482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2" name="Equation" r:id="rId33" imgW="441889" imgH="274461" progId="Equation.3">
                  <p:embed/>
                </p:oleObj>
              </mc:Choice>
              <mc:Fallback>
                <p:oleObj name="Equation" r:id="rId33" imgW="441889" imgH="274461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810000"/>
                        <a:ext cx="482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020" name="Picture 47" descr="F:\My Documents\数学资源库\机动.jpg"/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21" name="Text Box 48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28022" name="Picture 49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3" name="Picture 50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4" name="Picture 51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5" name="Picture 52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26" name="Picture 53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6" grpId="0" autoUpdateAnimBg="0"/>
      <p:bldP spid="73738" grpId="0" autoUpdateAnimBg="0"/>
      <p:bldP spid="73739" grpId="0" animBg="1"/>
      <p:bldP spid="73769" grpId="0" animBg="1"/>
      <p:bldP spid="737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7D148C5B-29D3-4420-BA14-41C73C275A52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4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9" r="26286" b="73357"/>
          <a:stretch>
            <a:fillRect/>
          </a:stretch>
        </p:blipFill>
        <p:spPr bwMode="auto">
          <a:xfrm>
            <a:off x="468313" y="260350"/>
            <a:ext cx="4319587" cy="106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6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92150"/>
            <a:ext cx="2752725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6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1252538"/>
            <a:ext cx="223837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6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325563"/>
            <a:ext cx="44450" cy="141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4838" y="1281534"/>
            <a:ext cx="4919250" cy="923330"/>
          </a:xfrm>
          <a:prstGeom prst="rect">
            <a:avLst/>
          </a:prstGeom>
          <a:blipFill rotWithShape="1">
            <a:blip r:embed="rId6"/>
            <a:stretch>
              <a:fillRect l="-1115" t="-4605" r="-991" b="-789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48" name="TextBox 4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2348880"/>
            <a:ext cx="4919250" cy="1070293"/>
          </a:xfrm>
          <a:prstGeom prst="rect">
            <a:avLst/>
          </a:prstGeom>
          <a:blipFill rotWithShape="1">
            <a:blip r:embed="rId7"/>
            <a:stretch>
              <a:fillRect l="-3470" t="-19318" r="-991" b="-44318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49" name="TextBox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7391" y="3645024"/>
            <a:ext cx="4919250" cy="516295"/>
          </a:xfrm>
          <a:prstGeom prst="rect">
            <a:avLst/>
          </a:prstGeom>
          <a:blipFill rotWithShape="1">
            <a:blip r:embed="rId8"/>
            <a:stretch>
              <a:fillRect l="-1115" t="-92941" b="-14588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0" name="TextBox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4838" y="4335327"/>
            <a:ext cx="5595472" cy="940257"/>
          </a:xfrm>
          <a:prstGeom prst="rect">
            <a:avLst/>
          </a:prstGeom>
          <a:blipFill rotWithShape="1">
            <a:blip r:embed="rId9"/>
            <a:stretch>
              <a:fillRect l="-980" t="-51299" r="-871" b="-80519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10037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799013"/>
            <a:ext cx="2476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72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3903663"/>
            <a:ext cx="247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3" name="矩形 100352"/>
          <p:cNvSpPr>
            <a:spLocks noChangeArrowheads="1"/>
          </p:cNvSpPr>
          <p:nvPr/>
        </p:nvSpPr>
        <p:spPr bwMode="auto">
          <a:xfrm>
            <a:off x="5905500" y="5462588"/>
            <a:ext cx="2954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zh-CN" altLang="en-US"/>
              <a:t>平面圆形区域内面密度函数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墨迹 1"/>
              <p14:cNvContentPartPr/>
              <p14:nvPr/>
            </p14:nvContentPartPr>
            <p14:xfrm>
              <a:off x="2584440" y="946080"/>
              <a:ext cx="6318720" cy="4540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5080" y="936720"/>
                <a:ext cx="6337440" cy="455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投影法（先一后二）方法总结</a:t>
            </a:r>
          </a:p>
        </p:txBody>
      </p:sp>
      <p:sp>
        <p:nvSpPr>
          <p:cNvPr id="102403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649A12FF-7FD0-4687-B4A4-538042AAB1ED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5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  <p:pic>
        <p:nvPicPr>
          <p:cNvPr id="1024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43000"/>
            <a:ext cx="7162800" cy="459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31813" y="260350"/>
          <a:ext cx="8396287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7" name="Document" r:id="rId3" imgW="5728955" imgH="1609614" progId="Word.Document.8">
                  <p:embed/>
                </p:oleObj>
              </mc:Choice>
              <mc:Fallback>
                <p:oleObj name="Document" r:id="rId3" imgW="5728955" imgH="16096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60350"/>
                        <a:ext cx="8396287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31813" y="1741488"/>
          <a:ext cx="8296275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8" name="Document" r:id="rId5" imgW="5732194" imgH="1158825" progId="Word.Document.8">
                  <p:embed/>
                </p:oleObj>
              </mc:Choice>
              <mc:Fallback>
                <p:oleObj name="Document" r:id="rId5" imgW="5732194" imgH="115882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741488"/>
                        <a:ext cx="8296275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539750" y="1741488"/>
          <a:ext cx="8296275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9" name="Document" r:id="rId7" imgW="5732194" imgH="1158825" progId="Word.Document.8">
                  <p:embed/>
                </p:oleObj>
              </mc:Choice>
              <mc:Fallback>
                <p:oleObj name="Document" r:id="rId7" imgW="5732194" imgH="115882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41488"/>
                        <a:ext cx="8296275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465138" y="2794000"/>
          <a:ext cx="8296275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0" name="Document" r:id="rId9" imgW="5732194" imgH="665386" progId="Word.Document.8">
                  <p:embed/>
                </p:oleObj>
              </mc:Choice>
              <mc:Fallback>
                <p:oleObj name="Document" r:id="rId9" imgW="5732194" imgH="66538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794000"/>
                        <a:ext cx="8296275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465138" y="3322638"/>
          <a:ext cx="82962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1" name="Document" r:id="rId11" imgW="5732194" imgH="504776" progId="Word.Document.8">
                  <p:embed/>
                </p:oleObj>
              </mc:Choice>
              <mc:Fallback>
                <p:oleObj name="Document" r:id="rId11" imgW="5732194" imgH="50477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322638"/>
                        <a:ext cx="82962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465138" y="3857625"/>
          <a:ext cx="82962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2" name="Document" r:id="rId13" imgW="5732194" imgH="642172" progId="Word.Document.8">
                  <p:embed/>
                </p:oleObj>
              </mc:Choice>
              <mc:Fallback>
                <p:oleObj name="Document" r:id="rId13" imgW="5732194" imgH="642172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857625"/>
                        <a:ext cx="82962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473075" y="4587875"/>
          <a:ext cx="82454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3" name="Document" r:id="rId15" imgW="5700881" imgH="645951" progId="Word.Document.8">
                  <p:embed/>
                </p:oleObj>
              </mc:Choice>
              <mc:Fallback>
                <p:oleObj name="Document" r:id="rId15" imgW="5700881" imgH="645951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4587875"/>
                        <a:ext cx="82454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0" name="Picture 14" descr="C:\Users\Ningrj\AppData\Roaming\Tencent\Users\767623779\QQ\WinTemp\RichOle\IU0`$AJ}1P9O8PND`~@5}LA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836613"/>
            <a:ext cx="23399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473075" y="5227638"/>
          <a:ext cx="82454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4" name="Document" r:id="rId18" imgW="5700881" imgH="700208" progId="Word.Document.8">
                  <p:embed/>
                </p:oleObj>
              </mc:Choice>
              <mc:Fallback>
                <p:oleObj name="Document" r:id="rId18" imgW="5700881" imgH="70020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5227638"/>
                        <a:ext cx="82454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6" name="灯片编号占位符 1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DA7E58D7-982E-4695-877A-DD7E676B50C5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6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333375"/>
          <a:ext cx="8229600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9" name="Document" r:id="rId3" imgW="5547285" imgH="1041404" progId="Word.Document.8">
                  <p:embed/>
                </p:oleObj>
              </mc:Choice>
              <mc:Fallback>
                <p:oleObj name="Document" r:id="rId3" imgW="5547285" imgH="104140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333375"/>
                        <a:ext cx="8229600" cy="152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3622675"/>
          <a:ext cx="82962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0" name="Document" r:id="rId5" imgW="5732194" imgH="562002" progId="Word.Document.8">
                  <p:embed/>
                </p:oleObj>
              </mc:Choice>
              <mc:Fallback>
                <p:oleObj name="Document" r:id="rId5" imgW="5732194" imgH="562002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622675"/>
                        <a:ext cx="829627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65138" y="1844675"/>
          <a:ext cx="82296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1" name="Document" r:id="rId7" imgW="5547285" imgH="638663" progId="Word.Document.8">
                  <p:embed/>
                </p:oleObj>
              </mc:Choice>
              <mc:Fallback>
                <p:oleObj name="Document" r:id="rId7" imgW="5547285" imgH="6386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844675"/>
                        <a:ext cx="822960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95288" y="1844675"/>
          <a:ext cx="82296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2" name="Document" r:id="rId9" imgW="5547285" imgH="1386649" progId="Word.Document.8">
                  <p:embed/>
                </p:oleObj>
              </mc:Choice>
              <mc:Fallback>
                <p:oleObj name="Document" r:id="rId9" imgW="5547285" imgH="138664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44675"/>
                        <a:ext cx="8229600" cy="204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65138" y="4143375"/>
          <a:ext cx="82962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3" name="Document" r:id="rId11" imgW="5732194" imgH="562002" progId="Word.Document.8">
                  <p:embed/>
                </p:oleObj>
              </mc:Choice>
              <mc:Fallback>
                <p:oleObj name="Document" r:id="rId11" imgW="5732194" imgH="562002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143375"/>
                        <a:ext cx="829627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531813" y="4695825"/>
          <a:ext cx="84963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4" name="Document" r:id="rId13" imgW="5842870" imgH="1112666" progId="Word.Document.8">
                  <p:embed/>
                </p:oleObj>
              </mc:Choice>
              <mc:Fallback>
                <p:oleObj name="Document" r:id="rId13" imgW="5842870" imgH="1112666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695825"/>
                        <a:ext cx="84963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" name="Picture 13" descr="C:\Users\Ningrj\AppData\Roaming\Tencent\Users\767623779\QQ\WinTemp\RichOle\L[@2FEH$LMK5_1_[7E[12L5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060575"/>
            <a:ext cx="19081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8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0C4981BE-9CBD-4F16-87B7-3CB019C94634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7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549275"/>
          <a:ext cx="82296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1" name="Document" r:id="rId3" imgW="5547285" imgH="840303" progId="Word.Document.8">
                  <p:embed/>
                </p:oleObj>
              </mc:Choice>
              <mc:Fallback>
                <p:oleObj name="Document" r:id="rId3" imgW="5547285" imgH="84030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549275"/>
                        <a:ext cx="82296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68313" y="1933575"/>
          <a:ext cx="82962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2" name="Document" r:id="rId5" imgW="5732194" imgH="584406" progId="Word.Document.8">
                  <p:embed/>
                </p:oleObj>
              </mc:Choice>
              <mc:Fallback>
                <p:oleObj name="Document" r:id="rId5" imgW="5732194" imgH="58440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33575"/>
                        <a:ext cx="82962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8313" y="3611563"/>
          <a:ext cx="82962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3" name="Document" r:id="rId7" imgW="5798870" imgH="1695723" progId="Word.Document.8">
                  <p:embed/>
                </p:oleObj>
              </mc:Choice>
              <mc:Fallback>
                <p:oleObj name="Document" r:id="rId7" imgW="5798870" imgH="1695723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611563"/>
                        <a:ext cx="8296275" cy="240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68313" y="1916113"/>
          <a:ext cx="8296275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4" name="Document" r:id="rId9" imgW="5732194" imgH="1353987" progId="Word.Document.8">
                  <p:embed/>
                </p:oleObj>
              </mc:Choice>
              <mc:Fallback>
                <p:oleObj name="Document" r:id="rId9" imgW="5732194" imgH="1353987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16113"/>
                        <a:ext cx="8296275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3" name="Picture 11" descr="C:\Users\Ningrj\AppData\Roaming\Tencent\Users\767623779\QQ\WinTemp\RichOle\LGG%MBYW(~D6DTPOD0UR`}C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133600"/>
            <a:ext cx="226695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5667DFAB-ED15-4549-B6AB-6C152AC6AD70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8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266700"/>
          <a:ext cx="837882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7" name="Document" r:id="rId3" imgW="5629347" imgH="638663" progId="Word.Document.8">
                  <p:embed/>
                </p:oleObj>
              </mc:Choice>
              <mc:Fallback>
                <p:oleObj name="Document" r:id="rId3" imgW="5629347" imgH="6386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266700"/>
                        <a:ext cx="837882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398463" y="865188"/>
          <a:ext cx="6102350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8" name="Document" r:id="rId5" imgW="4219446" imgH="1227118" progId="Word.Document.8">
                  <p:embed/>
                </p:oleObj>
              </mc:Choice>
              <mc:Fallback>
                <p:oleObj name="Document" r:id="rId5" imgW="4219446" imgH="122711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865188"/>
                        <a:ext cx="6102350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395288" y="2630488"/>
          <a:ext cx="7615237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9" name="Document" r:id="rId7" imgW="5325933" imgH="719373" progId="Word.Document.8">
                  <p:embed/>
                </p:oleObj>
              </mc:Choice>
              <mc:Fallback>
                <p:oleObj name="Document" r:id="rId7" imgW="5325933" imgH="7193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30488"/>
                        <a:ext cx="7615237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8" name="Object 24"/>
          <p:cNvGraphicFramePr>
            <a:graphicFrameLocks noChangeAspect="1"/>
          </p:cNvGraphicFramePr>
          <p:nvPr/>
        </p:nvGraphicFramePr>
        <p:xfrm>
          <a:off x="415925" y="3284538"/>
          <a:ext cx="8412163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10" name="Document" r:id="rId9" imgW="5809667" imgH="1044103" progId="Word.Document.8">
                  <p:embed/>
                </p:oleObj>
              </mc:Choice>
              <mc:Fallback>
                <p:oleObj name="Document" r:id="rId9" imgW="5809667" imgH="1044103" progId="Word.Document.8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284538"/>
                        <a:ext cx="8412163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98463" y="4221163"/>
          <a:ext cx="8131175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11" name="Document" r:id="rId11" imgW="5595064" imgH="1422280" progId="Word.Document.8">
                  <p:embed/>
                </p:oleObj>
              </mc:Choice>
              <mc:Fallback>
                <p:oleObj name="Document" r:id="rId11" imgW="5595064" imgH="142228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221163"/>
                        <a:ext cx="8131175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9" name="Picture 13" descr="C:\Users\Ningrj\AppData\Roaming\Tencent\Users\767623779\QQ\WinTemp\RichOle\}B1N7V1QKJL]{Q(5CY0Z9AH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765175"/>
            <a:ext cx="1906587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6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t>24-</a:t>
            </a:r>
            <a:fld id="{C96A86C9-8AAF-4C91-B1AB-5A0DB41D6DD8}" type="slidenum">
              <a:rPr lang="en-US" altLang="zh-CN" smtClean="0">
                <a:solidFill>
                  <a:schemeClr val="hlink"/>
                </a:solidFill>
                <a:latin typeface="Times New Roman" pitchFamily="18" charset="0"/>
              </a:rPr>
              <a:pPr/>
              <a:t>9</a:t>
            </a:fld>
            <a:endParaRPr lang="en-US" altLang="zh-CN" smtClean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合肥工业大学高等数学课程组">
  <a:themeElements>
    <a:clrScheme name="合肥工业大学高等数学课程组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合肥工业大学高等数学课程组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合肥工业大学高等数学课程组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5203</TotalTime>
  <Words>107</Words>
  <Application>Microsoft Office PowerPoint</Application>
  <PresentationFormat>全屏显示(4:3)</PresentationFormat>
  <Paragraphs>49</Paragraphs>
  <Slides>37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合肥工业大学高等数学课程组</vt:lpstr>
      <vt:lpstr>4_空演示文稿</vt:lpstr>
      <vt:lpstr>Document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投影法（先一后二）方法总结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计算</vt:lpstr>
    </vt:vector>
  </TitlesOfParts>
  <Company>合肥工业大学高等数学课程组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13.6  幂级数的应用</dc:title>
  <dc:creator>合肥工业大学高等数学课程组</dc:creator>
  <cp:lastModifiedBy>ding shou</cp:lastModifiedBy>
  <cp:revision>377</cp:revision>
  <dcterms:created xsi:type="dcterms:W3CDTF">2000-05-18T08:23:03Z</dcterms:created>
  <dcterms:modified xsi:type="dcterms:W3CDTF">2020-04-15T12:28:02Z</dcterms:modified>
</cp:coreProperties>
</file>